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2" r:id="rId6"/>
    <p:sldId id="257" r:id="rId7"/>
    <p:sldId id="259" r:id="rId8"/>
    <p:sldId id="258" r:id="rId9"/>
    <p:sldId id="261" r:id="rId10"/>
    <p:sldId id="265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894" autoAdjust="0"/>
  </p:normalViewPr>
  <p:slideViewPr>
    <p:cSldViewPr snapToGrid="0"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6945-DA39-4D29-8D9A-AA36E3A11382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97BA5-440D-4243-A886-8DC4B873D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7E35BBE-AD12-48C5-8DCC-805B4F1FD1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7A733-DA2F-4999-8E32-54115CD3DBB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526EC-2B31-4D73-B6C0-EC9886E91D36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E1B93-432B-4A36-9C82-19527641606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832F2-E651-4D37-A2A8-9F31CCFC66B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EFB41F-28B5-4395-80EC-C5152FC13513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2083E-1894-4A89-A8D9-B7975F3C91E3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EA73F-7C77-428E-8CF2-AAA4A6E7A18E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DF2338-097B-4264-8E72-A856CEE127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35D2-A457-4652-A634-B903CBBEE1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15BA-3D06-4280-946E-21FBEF5FCF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AEEF-F233-4E32-A923-D4DF4B556C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9523-6905-405B-8AC8-E63F416FC9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51DCE-B4FC-4A91-83BF-56D0975331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3231-D21E-4F74-BD7E-5FDD244E1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3BA1C-C7A3-45F8-9E86-8739D3421F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1C6FD-A228-4DFF-9C48-5B61C80157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9E96-5424-4435-BAB1-7174F194AE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0F01E-2B22-4B7C-9328-0E1C58AAA0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4700DB66-04F6-49A5-A4C5-1D1146B2F9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4388" y="1339850"/>
            <a:ext cx="7429500" cy="1143000"/>
          </a:xfrm>
        </p:spPr>
        <p:txBody>
          <a:bodyPr/>
          <a:lstStyle/>
          <a:p>
            <a:r>
              <a:rPr lang="en-US" dirty="0" smtClean="0"/>
              <a:t>Goal Setting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1096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 dirty="0" smtClean="0"/>
              <a:t>READING &amp; STUDYSKILLS</a:t>
            </a:r>
            <a:endParaRPr lang="en-US" b="1" dirty="0"/>
          </a:p>
          <a:p>
            <a:pPr>
              <a:spcBef>
                <a:spcPct val="0"/>
              </a:spcBef>
            </a:pPr>
            <a:r>
              <a:rPr lang="en-US" b="1" dirty="0" smtClean="0"/>
              <a:t>CHAVONNE PATTERSON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CHRISTY COX “GOAL SETTING”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NOVEMBER 28, 2007</a:t>
            </a:r>
            <a:endParaRPr lang="en-US" b="1" i="1" dirty="0"/>
          </a:p>
        </p:txBody>
      </p:sp>
    </p:spTree>
  </p:cSld>
  <p:clrMapOvr>
    <a:masterClrMapping/>
  </p:clrMapOvr>
  <p:transition advTm="30281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</a:t>
            </a:r>
            <a:endParaRPr lang="en-US" dirty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/>
              <a:t>Be prompt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Set Specific Goals</a:t>
            </a:r>
            <a:endParaRPr lang="en-US" dirty="0"/>
          </a:p>
          <a:p>
            <a:r>
              <a:rPr lang="en-US" dirty="0"/>
              <a:t>Be prepared</a:t>
            </a:r>
          </a:p>
          <a:p>
            <a:pPr lvl="1">
              <a:spcBef>
                <a:spcPct val="0"/>
              </a:spcBef>
            </a:pPr>
            <a:r>
              <a:rPr lang="en-US" dirty="0"/>
              <a:t>Have materials with you and know due dates.</a:t>
            </a:r>
          </a:p>
          <a:p>
            <a:r>
              <a:rPr lang="en-US" dirty="0"/>
              <a:t>Be a polite and positive participant</a:t>
            </a:r>
            <a:endParaRPr lang="en-US" i="1" dirty="0"/>
          </a:p>
          <a:p>
            <a:pPr lvl="1">
              <a:spcBef>
                <a:spcPct val="0"/>
              </a:spcBef>
            </a:pPr>
            <a:r>
              <a:rPr lang="en-US" dirty="0"/>
              <a:t>Speak in a normal tone of voice, and listen attentively.</a:t>
            </a:r>
          </a:p>
          <a:p>
            <a:r>
              <a:rPr lang="en-US" dirty="0"/>
              <a:t>Be productive</a:t>
            </a:r>
          </a:p>
          <a:p>
            <a:pPr lvl="1">
              <a:spcBef>
                <a:spcPct val="0"/>
              </a:spcBef>
            </a:pPr>
            <a:r>
              <a:rPr lang="en-US" dirty="0"/>
              <a:t>Turn in work on time, and always do your best.</a:t>
            </a:r>
          </a:p>
          <a:p>
            <a:r>
              <a:rPr lang="en-US" dirty="0"/>
              <a:t>Be a problem solver</a:t>
            </a:r>
          </a:p>
          <a:p>
            <a:pPr lvl="1">
              <a:spcBef>
                <a:spcPct val="0"/>
              </a:spcBef>
            </a:pPr>
            <a:r>
              <a:rPr lang="en-US" dirty="0"/>
              <a:t>Correct problems quickly and peacefully before they escalate.</a:t>
            </a:r>
          </a:p>
        </p:txBody>
      </p:sp>
      <p:pic>
        <p:nvPicPr>
          <p:cNvPr id="8203" name="Picture 11" descr="C:\Users\eric\Pictures\Microsoft Clip Organizer\j0400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8586" y="163774"/>
            <a:ext cx="2469959" cy="2469959"/>
          </a:xfrm>
          <a:prstGeom prst="rect">
            <a:avLst/>
          </a:prstGeom>
          <a:noFill/>
        </p:spPr>
      </p:pic>
    </p:spTree>
  </p:cSld>
  <p:clrMapOvr>
    <a:masterClrMapping/>
  </p:clrMapOvr>
  <p:transition advTm="29985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&amp; High Self Esteem</a:t>
            </a:r>
            <a:endParaRPr lang="en-US" dirty="0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Negative self talk		Positive self talk</a:t>
            </a:r>
            <a:endParaRPr lang="en-US" dirty="0"/>
          </a:p>
          <a:p>
            <a:r>
              <a:rPr lang="en-US" dirty="0" smtClean="0"/>
              <a:t>Lack of self confidence	Improved confidence</a:t>
            </a:r>
            <a:endParaRPr lang="en-US" dirty="0"/>
          </a:p>
          <a:p>
            <a:r>
              <a:rPr lang="en-US" dirty="0" smtClean="0"/>
              <a:t>Unhappy relationships	Happy relationships</a:t>
            </a:r>
            <a:endParaRPr lang="en-US" dirty="0"/>
          </a:p>
          <a:p>
            <a:r>
              <a:rPr lang="en-US" dirty="0" smtClean="0"/>
              <a:t>Low achievement		High achievement</a:t>
            </a:r>
            <a:endParaRPr lang="en-US" dirty="0"/>
          </a:p>
          <a:p>
            <a:r>
              <a:rPr lang="en-US" dirty="0" smtClean="0"/>
              <a:t>Bad Grades		Good Grades</a:t>
            </a:r>
            <a:endParaRPr lang="en-US" dirty="0"/>
          </a:p>
        </p:txBody>
      </p:sp>
    </p:spTree>
  </p:cSld>
  <p:clrMapOvr>
    <a:masterClrMapping/>
  </p:clrMapOvr>
  <p:transition advTm="40062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Responsibility for </a:t>
            </a:r>
            <a:r>
              <a:rPr lang="en-US" dirty="0" smtClean="0"/>
              <a:t>Classroom Work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52600" y="1395413"/>
            <a:ext cx="6735763" cy="4572000"/>
          </a:xfrm>
        </p:spPr>
        <p:txBody>
          <a:bodyPr/>
          <a:lstStyle/>
          <a:p>
            <a:r>
              <a:rPr lang="en-US" dirty="0"/>
              <a:t>Bring notebook, textbook, planner, and appropriate writing tools to class.</a:t>
            </a:r>
          </a:p>
          <a:p>
            <a:r>
              <a:rPr lang="en-US" dirty="0"/>
              <a:t>Know due dates, and submit all coursework on time.</a:t>
            </a:r>
          </a:p>
          <a:p>
            <a:r>
              <a:rPr lang="en-US" dirty="0"/>
              <a:t>All assignments are posted on the </a:t>
            </a:r>
            <a:r>
              <a:rPr lang="en-US" dirty="0" smtClean="0"/>
              <a:t>syllabus and </a:t>
            </a:r>
            <a:r>
              <a:rPr lang="en-US" dirty="0"/>
              <a:t>on the class Web site</a:t>
            </a:r>
            <a:r>
              <a:rPr lang="en-US" dirty="0" smtClean="0"/>
              <a:t>. Use an Academic Planner to keep up with projects.</a:t>
            </a:r>
            <a:endParaRPr lang="en-US" dirty="0"/>
          </a:p>
        </p:txBody>
      </p:sp>
      <p:pic>
        <p:nvPicPr>
          <p:cNvPr id="5127" name="Picture 7" descr="C:\Users\eric\Pictures\Microsoft Clip Organizer\j04326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2672" y="426407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 advTm="29437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Promote Lifelong Learning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	You can develop lifelong learning traits:</a:t>
            </a:r>
          </a:p>
          <a:p>
            <a:pPr lvl="1"/>
            <a:r>
              <a:rPr lang="en-US" dirty="0"/>
              <a:t>By showing curiosity about S</a:t>
            </a:r>
            <a:r>
              <a:rPr lang="en-US" dirty="0" smtClean="0"/>
              <a:t>etting Goals and Time Management.</a:t>
            </a:r>
            <a:endParaRPr lang="en-US" dirty="0"/>
          </a:p>
          <a:p>
            <a:pPr lvl="1"/>
            <a:r>
              <a:rPr lang="en-US" dirty="0"/>
              <a:t>By seeking </a:t>
            </a:r>
            <a:r>
              <a:rPr lang="en-US" dirty="0" smtClean="0"/>
              <a:t>Skill, Not Will.</a:t>
            </a:r>
            <a:endParaRPr lang="en-US" dirty="0"/>
          </a:p>
          <a:p>
            <a:pPr lvl="1"/>
            <a:r>
              <a:rPr lang="en-US" dirty="0"/>
              <a:t>By persisting in seeking out new solutions.</a:t>
            </a:r>
          </a:p>
          <a:p>
            <a:pPr lvl="1"/>
            <a:r>
              <a:rPr lang="en-US" dirty="0"/>
              <a:t>By using your unique talents and intelligence to promote positive change.</a:t>
            </a:r>
          </a:p>
          <a:p>
            <a:pPr lvl="1"/>
            <a:r>
              <a:rPr lang="en-US" dirty="0"/>
              <a:t>By learning and applying technology tools to solve problems.</a:t>
            </a:r>
          </a:p>
        </p:txBody>
      </p:sp>
      <p:pic>
        <p:nvPicPr>
          <p:cNvPr id="4106" name="Picture 10" descr="C:\Users\eric\Pictures\Microsoft Clip Organizer\j043386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4753" y="4589173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 advTm="36313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1260231" y="965982"/>
            <a:ext cx="7010400" cy="838200"/>
          </a:xfrm>
        </p:spPr>
        <p:txBody>
          <a:bodyPr/>
          <a:lstStyle/>
          <a:p>
            <a:r>
              <a:rPr lang="en-US" dirty="0" smtClean="0"/>
              <a:t>MOTIVATION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POSITIVE SELF TALK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SELF EFFICIACY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AFFIRMATIONS are all motivators to make </a:t>
            </a:r>
            <a:br>
              <a:rPr lang="en-US" dirty="0" smtClean="0"/>
            </a:br>
            <a:r>
              <a:rPr lang="en-US" dirty="0" smtClean="0"/>
              <a:t>positive changes in </a:t>
            </a:r>
            <a:br>
              <a:rPr lang="en-US" dirty="0" smtClean="0"/>
            </a:br>
            <a:r>
              <a:rPr lang="en-US" dirty="0" smtClean="0"/>
              <a:t>your Life. Instead of </a:t>
            </a:r>
            <a:br>
              <a:rPr lang="en-US" dirty="0" smtClean="0"/>
            </a:br>
            <a:r>
              <a:rPr lang="en-US" dirty="0" smtClean="0"/>
              <a:t>Dealing with Stress!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20969" y="13845321"/>
            <a:ext cx="68580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7178" name="Picture 10" descr="C:\Users\eric\Pictures\Microsoft Clip Organizer\j04089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08960"/>
            <a:ext cx="3460652" cy="3460652"/>
          </a:xfrm>
          <a:prstGeom prst="rect">
            <a:avLst/>
          </a:prstGeom>
          <a:noFill/>
        </p:spPr>
      </p:pic>
    </p:spTree>
  </p:cSld>
  <p:clrMapOvr>
    <a:masterClrMapping/>
  </p:clrMapOvr>
  <p:transition advTm="1425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Grades are what you make of them. Not what they make of you, unless YOU made it that way!</a:t>
            </a:r>
            <a:endParaRPr lang="en-US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68878" y="3166281"/>
            <a:ext cx="4891479" cy="7571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+ Not F-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9638" name="Picture 6" descr="C:\Users\eric\Pictures\Microsoft Clip Organizer\j039761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9150" y="3180747"/>
            <a:ext cx="2580951" cy="3677253"/>
          </a:xfrm>
          <a:prstGeom prst="rect">
            <a:avLst/>
          </a:prstGeom>
          <a:noFill/>
        </p:spPr>
      </p:pic>
    </p:spTree>
  </p:cSld>
  <p:clrMapOvr>
    <a:masterClrMapping/>
  </p:clrMapOvr>
  <p:transition advTm="7735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Pledge </a:t>
            </a:r>
            <a:r>
              <a:rPr lang="en-US" dirty="0" smtClean="0"/>
              <a:t>as a Student</a:t>
            </a:r>
            <a:endParaRPr lang="en-US" dirty="0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will </a:t>
            </a:r>
            <a:r>
              <a:rPr lang="en-US" dirty="0" smtClean="0"/>
              <a:t>progress in any situation no matter what</a:t>
            </a:r>
            <a:endParaRPr lang="en-US" dirty="0"/>
          </a:p>
          <a:p>
            <a:r>
              <a:rPr lang="en-US" dirty="0"/>
              <a:t>I will </a:t>
            </a:r>
            <a:r>
              <a:rPr lang="en-US" dirty="0" smtClean="0"/>
              <a:t>work </a:t>
            </a:r>
            <a:r>
              <a:rPr lang="en-US" dirty="0"/>
              <a:t>with you to solve problems.</a:t>
            </a:r>
          </a:p>
          <a:p>
            <a:r>
              <a:rPr lang="en-US" dirty="0"/>
              <a:t>I will promptly </a:t>
            </a:r>
            <a:r>
              <a:rPr lang="en-US" dirty="0" smtClean="0"/>
              <a:t>do feedback </a:t>
            </a:r>
            <a:r>
              <a:rPr lang="en-US" dirty="0"/>
              <a:t>on </a:t>
            </a:r>
            <a:r>
              <a:rPr lang="en-US" dirty="0" smtClean="0"/>
              <a:t>my </a:t>
            </a:r>
            <a:r>
              <a:rPr lang="en-US" dirty="0"/>
              <a:t>work.</a:t>
            </a:r>
          </a:p>
          <a:p>
            <a:r>
              <a:rPr lang="en-US" dirty="0"/>
              <a:t>I will work with </a:t>
            </a:r>
            <a:r>
              <a:rPr lang="en-US" dirty="0" smtClean="0"/>
              <a:t>teacher to </a:t>
            </a:r>
            <a:r>
              <a:rPr lang="en-US" dirty="0"/>
              <a:t>meet learning goals.</a:t>
            </a:r>
          </a:p>
          <a:p>
            <a:r>
              <a:rPr lang="en-US" dirty="0"/>
              <a:t>I will offer extra </a:t>
            </a:r>
            <a:r>
              <a:rPr lang="en-US" dirty="0" smtClean="0"/>
              <a:t>credit </a:t>
            </a:r>
            <a:r>
              <a:rPr lang="en-US" dirty="0"/>
              <a:t>and alternative assessments </a:t>
            </a:r>
            <a:r>
              <a:rPr lang="en-US" dirty="0" smtClean="0"/>
              <a:t>if the teacher requires it.</a:t>
            </a:r>
            <a:endParaRPr lang="en-US" dirty="0"/>
          </a:p>
        </p:txBody>
      </p:sp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460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45EFF378-EE32-4F29-B4EC-F695B8F6EB0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940E67-CFA4-4BB9-B2EC-56952559F7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0ABA70-5501-4A8D-8889-E85F5B44E212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TP030001460</Template>
  <TotalTime>1</TotalTime>
  <Words>236</Words>
  <Application>Microsoft Office PowerPoint</Application>
  <PresentationFormat>On-screen Show (4:3)</PresentationFormat>
  <Paragraphs>51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TP030001460</vt:lpstr>
      <vt:lpstr>Goal Setting</vt:lpstr>
      <vt:lpstr>GOAL SETTING</vt:lpstr>
      <vt:lpstr>Low &amp; High Self Esteem</vt:lpstr>
      <vt:lpstr>Responsibility for Classroom Work</vt:lpstr>
      <vt:lpstr>Promote Lifelong Learning</vt:lpstr>
      <vt:lpstr>MOTIVATION   POSITIVE SELF TALK  SELF EFFICIACY  AFFIRMATIONS are all motivators to make  positive changes in  your Life. Instead of  Dealing with Stress!</vt:lpstr>
      <vt:lpstr>Grading</vt:lpstr>
      <vt:lpstr>My Pledge as a Student</vt:lpstr>
    </vt:vector>
  </TitlesOfParts>
  <Company>SREB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</dc:title>
  <dc:subject/>
  <dc:creator>ialford</dc:creator>
  <cp:keywords/>
  <dc:description/>
  <cp:lastModifiedBy>ialford</cp:lastModifiedBy>
  <cp:revision>1</cp:revision>
  <dcterms:created xsi:type="dcterms:W3CDTF">2010-06-30T19:39:18Z</dcterms:created>
  <dcterms:modified xsi:type="dcterms:W3CDTF">2010-06-30T19:41:15Z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TC300014609990</vt:lpwstr>
  </property>
</Properties>
</file>