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diagrams/data11.xml" ContentType="application/vnd.openxmlformats-officedocument.drawingml.diagramData+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colors10.xml" ContentType="application/vnd.openxmlformats-officedocument.drawingml.diagramColors+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 id="2147483756" r:id="rId2"/>
    <p:sldMasterId id="2147483770" r:id="rId3"/>
  </p:sldMasterIdLst>
  <p:notesMasterIdLst>
    <p:notesMasterId r:id="rId44"/>
  </p:notesMasterIdLst>
  <p:handoutMasterIdLst>
    <p:handoutMasterId r:id="rId45"/>
  </p:handoutMasterIdLst>
  <p:sldIdLst>
    <p:sldId id="615" r:id="rId4"/>
    <p:sldId id="510" r:id="rId5"/>
    <p:sldId id="511" r:id="rId6"/>
    <p:sldId id="645" r:id="rId7"/>
    <p:sldId id="512" r:id="rId8"/>
    <p:sldId id="602" r:id="rId9"/>
    <p:sldId id="571" r:id="rId10"/>
    <p:sldId id="576" r:id="rId11"/>
    <p:sldId id="541" r:id="rId12"/>
    <p:sldId id="580" r:id="rId13"/>
    <p:sldId id="583" r:id="rId14"/>
    <p:sldId id="646" r:id="rId15"/>
    <p:sldId id="590" r:id="rId16"/>
    <p:sldId id="549" r:id="rId17"/>
    <p:sldId id="636" r:id="rId18"/>
    <p:sldId id="637" r:id="rId19"/>
    <p:sldId id="638" r:id="rId20"/>
    <p:sldId id="639" r:id="rId21"/>
    <p:sldId id="640" r:id="rId22"/>
    <p:sldId id="641" r:id="rId23"/>
    <p:sldId id="642" r:id="rId24"/>
    <p:sldId id="643" r:id="rId25"/>
    <p:sldId id="644" r:id="rId26"/>
    <p:sldId id="554" r:id="rId27"/>
    <p:sldId id="548" r:id="rId28"/>
    <p:sldId id="539" r:id="rId29"/>
    <p:sldId id="648" r:id="rId30"/>
    <p:sldId id="582" r:id="rId31"/>
    <p:sldId id="649" r:id="rId32"/>
    <p:sldId id="650" r:id="rId33"/>
    <p:sldId id="651" r:id="rId34"/>
    <p:sldId id="652" r:id="rId35"/>
    <p:sldId id="594" r:id="rId36"/>
    <p:sldId id="595" r:id="rId37"/>
    <p:sldId id="560" r:id="rId38"/>
    <p:sldId id="561" r:id="rId39"/>
    <p:sldId id="562" r:id="rId40"/>
    <p:sldId id="563" r:id="rId41"/>
    <p:sldId id="564" r:id="rId42"/>
    <p:sldId id="565" r:id="rId43"/>
  </p:sldIdLst>
  <p:sldSz cx="9144000" cy="6858000" type="screen4x3"/>
  <p:notesSz cx="7023100" cy="93091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h Mai Nguyen" initials="" lastIdx="11" clrIdx="0"/>
  <p:cmAuthor id="1" name="IT Computer Services" initials="" lastIdx="2" clrIdx="1"/>
  <p:cmAuthor id="2" name="Stacy Galiatsos" initials="" lastIdx="1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791CD"/>
    <a:srgbClr val="EEF7FF"/>
    <a:srgbClr val="FE7F00"/>
    <a:srgbClr val="FFFFFF"/>
    <a:srgbClr val="CFAA7A"/>
    <a:srgbClr val="CEDEE4"/>
    <a:srgbClr val="FFCC66"/>
    <a:srgbClr val="CFAAA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vertBarState="maximized">
    <p:restoredLeft sz="26889" autoAdjust="0"/>
    <p:restoredTop sz="63118" autoAdjust="0"/>
  </p:normalViewPr>
  <p:slideViewPr>
    <p:cSldViewPr snapToGrid="0">
      <p:cViewPr>
        <p:scale>
          <a:sx n="70" d="100"/>
          <a:sy n="70" d="100"/>
        </p:scale>
        <p:origin x="-72" y="-72"/>
      </p:cViewPr>
      <p:guideLst>
        <p:guide orient="horz" pos="548"/>
        <p:guide orient="horz" pos="4183"/>
        <p:guide orient="horz" pos="1168"/>
        <p:guide orient="horz" pos="1494"/>
        <p:guide orient="horz" pos="1032"/>
        <p:guide orient="horz" pos="835"/>
        <p:guide pos="5466"/>
        <p:guide pos="444"/>
        <p:guide pos="101"/>
        <p:guide pos="3905"/>
        <p:guide pos="5303"/>
        <p:guide pos="2824"/>
        <p:guide pos="38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11934"/>
    </p:cViewPr>
  </p:sorterViewPr>
  <p:notesViewPr>
    <p:cSldViewPr snapToGrid="0">
      <p:cViewPr>
        <p:scale>
          <a:sx n="100" d="100"/>
          <a:sy n="100" d="100"/>
        </p:scale>
        <p:origin x="-810" y="-72"/>
      </p:cViewPr>
      <p:guideLst>
        <p:guide orient="horz" pos="5713"/>
        <p:guide pos="399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A3941B-FF28-4826-86BC-198544CB8EBF}" type="doc">
      <dgm:prSet loTypeId="urn:microsoft.com/office/officeart/2005/8/layout/cycle8" loCatId="cycle" qsTypeId="urn:microsoft.com/office/officeart/2005/8/quickstyle/simple1#1" qsCatId="simple" csTypeId="urn:microsoft.com/office/officeart/2005/8/colors/accent4_2" csCatId="accent4" phldr="1"/>
      <dgm:spPr/>
    </dgm:pt>
    <dgm:pt modelId="{014D6184-C5EA-40DE-B30B-3E6ECC284520}">
      <dgm:prSet phldrT="[Text]"/>
      <dgm:spPr/>
      <dgm:t>
        <a:bodyPr/>
        <a:lstStyle/>
        <a:p>
          <a:r>
            <a:rPr lang="en-US" dirty="0" smtClean="0"/>
            <a:t>2. Assessment</a:t>
          </a:r>
          <a:endParaRPr lang="en-US" dirty="0"/>
        </a:p>
      </dgm:t>
    </dgm:pt>
    <dgm:pt modelId="{23609862-9802-40B3-9F38-7CF37D3274F6}" type="parTrans" cxnId="{56886277-7AFD-4768-87CD-E628547259D4}">
      <dgm:prSet/>
      <dgm:spPr/>
      <dgm:t>
        <a:bodyPr/>
        <a:lstStyle/>
        <a:p>
          <a:endParaRPr lang="en-US"/>
        </a:p>
      </dgm:t>
    </dgm:pt>
    <dgm:pt modelId="{C7FE4D52-B29D-478F-B1E3-B401ABDB5BB8}" type="sibTrans" cxnId="{56886277-7AFD-4768-87CD-E628547259D4}">
      <dgm:prSet/>
      <dgm:spPr/>
      <dgm:t>
        <a:bodyPr/>
        <a:lstStyle/>
        <a:p>
          <a:endParaRPr lang="en-US"/>
        </a:p>
      </dgm:t>
    </dgm:pt>
    <dgm:pt modelId="{AE162627-48C1-4107-A573-7B7EE568BBF4}">
      <dgm:prSet phldrT="[Text]"/>
      <dgm:spPr/>
      <dgm:t>
        <a:bodyPr/>
        <a:lstStyle/>
        <a:p>
          <a:r>
            <a:rPr lang="en-US" dirty="0" smtClean="0"/>
            <a:t>3.</a:t>
          </a:r>
        </a:p>
        <a:p>
          <a:r>
            <a:rPr lang="en-US" dirty="0" smtClean="0"/>
            <a:t>Instruction</a:t>
          </a:r>
          <a:endParaRPr lang="en-US" dirty="0"/>
        </a:p>
      </dgm:t>
    </dgm:pt>
    <dgm:pt modelId="{782FD05A-7F6F-43A4-B80A-257D76155FEF}" type="parTrans" cxnId="{7D6690FB-C954-471B-A36B-EE3DDFADF83A}">
      <dgm:prSet/>
      <dgm:spPr/>
      <dgm:t>
        <a:bodyPr/>
        <a:lstStyle/>
        <a:p>
          <a:endParaRPr lang="en-US"/>
        </a:p>
      </dgm:t>
    </dgm:pt>
    <dgm:pt modelId="{5D024510-5299-4916-9FA7-1596FCC8F8E1}" type="sibTrans" cxnId="{7D6690FB-C954-471B-A36B-EE3DDFADF83A}">
      <dgm:prSet/>
      <dgm:spPr/>
      <dgm:t>
        <a:bodyPr/>
        <a:lstStyle/>
        <a:p>
          <a:endParaRPr lang="en-US"/>
        </a:p>
      </dgm:t>
    </dgm:pt>
    <dgm:pt modelId="{08D18A98-CDDE-468F-B504-40AEB55B12A2}">
      <dgm:prSet phldrT="[Text]"/>
      <dgm:spPr/>
      <dgm:t>
        <a:bodyPr/>
        <a:lstStyle/>
        <a:p>
          <a:r>
            <a:rPr lang="en-US" dirty="0" smtClean="0"/>
            <a:t>1. </a:t>
          </a:r>
        </a:p>
        <a:p>
          <a:r>
            <a:rPr lang="en-US" dirty="0" smtClean="0"/>
            <a:t>Standards</a:t>
          </a:r>
          <a:endParaRPr lang="en-US" dirty="0"/>
        </a:p>
      </dgm:t>
    </dgm:pt>
    <dgm:pt modelId="{2DE45265-0A81-49E9-BBDF-E47540E6DF9D}" type="parTrans" cxnId="{8B6BA50E-8561-485A-A7D4-FD500C1BAF32}">
      <dgm:prSet/>
      <dgm:spPr/>
      <dgm:t>
        <a:bodyPr/>
        <a:lstStyle/>
        <a:p>
          <a:endParaRPr lang="en-US"/>
        </a:p>
      </dgm:t>
    </dgm:pt>
    <dgm:pt modelId="{94CF27CF-79BE-4CC0-BEB4-94F7C8E58B24}" type="sibTrans" cxnId="{8B6BA50E-8561-485A-A7D4-FD500C1BAF32}">
      <dgm:prSet/>
      <dgm:spPr/>
      <dgm:t>
        <a:bodyPr/>
        <a:lstStyle/>
        <a:p>
          <a:endParaRPr lang="en-US"/>
        </a:p>
      </dgm:t>
    </dgm:pt>
    <dgm:pt modelId="{C05DD8F3-71FD-4AD9-8AFF-88FC71175ABD}" type="pres">
      <dgm:prSet presAssocID="{0EA3941B-FF28-4826-86BC-198544CB8EBF}" presName="compositeShape" presStyleCnt="0">
        <dgm:presLayoutVars>
          <dgm:chMax val="7"/>
          <dgm:dir/>
          <dgm:resizeHandles val="exact"/>
        </dgm:presLayoutVars>
      </dgm:prSet>
      <dgm:spPr/>
    </dgm:pt>
    <dgm:pt modelId="{7C755A2E-7964-49A7-BD0D-61012A5E5291}" type="pres">
      <dgm:prSet presAssocID="{0EA3941B-FF28-4826-86BC-198544CB8EBF}" presName="wedge1" presStyleLbl="node1" presStyleIdx="0" presStyleCnt="3" custLinFactNeighborY="2646"/>
      <dgm:spPr/>
      <dgm:t>
        <a:bodyPr/>
        <a:lstStyle/>
        <a:p>
          <a:endParaRPr lang="en-US"/>
        </a:p>
      </dgm:t>
    </dgm:pt>
    <dgm:pt modelId="{D973E033-7989-4ECB-90D0-D8FB185A724A}" type="pres">
      <dgm:prSet presAssocID="{0EA3941B-FF28-4826-86BC-198544CB8EBF}" presName="dummy1a" presStyleCnt="0"/>
      <dgm:spPr/>
    </dgm:pt>
    <dgm:pt modelId="{5F17033F-BB50-4189-8F2D-C33BC4AF9B96}" type="pres">
      <dgm:prSet presAssocID="{0EA3941B-FF28-4826-86BC-198544CB8EBF}" presName="dummy1b" presStyleCnt="0"/>
      <dgm:spPr/>
    </dgm:pt>
    <dgm:pt modelId="{CE640183-ECC8-4ABF-8C9D-2F53A717E059}" type="pres">
      <dgm:prSet presAssocID="{0EA3941B-FF28-4826-86BC-198544CB8EBF}" presName="wedge1Tx" presStyleLbl="node1" presStyleIdx="0" presStyleCnt="3">
        <dgm:presLayoutVars>
          <dgm:chMax val="0"/>
          <dgm:chPref val="0"/>
          <dgm:bulletEnabled val="1"/>
        </dgm:presLayoutVars>
      </dgm:prSet>
      <dgm:spPr/>
      <dgm:t>
        <a:bodyPr/>
        <a:lstStyle/>
        <a:p>
          <a:endParaRPr lang="en-US"/>
        </a:p>
      </dgm:t>
    </dgm:pt>
    <dgm:pt modelId="{B906FDFC-FE7F-40DF-B502-A8042B05081F}" type="pres">
      <dgm:prSet presAssocID="{0EA3941B-FF28-4826-86BC-198544CB8EBF}" presName="wedge2" presStyleLbl="node1" presStyleIdx="1" presStyleCnt="3"/>
      <dgm:spPr/>
      <dgm:t>
        <a:bodyPr/>
        <a:lstStyle/>
        <a:p>
          <a:endParaRPr lang="en-US"/>
        </a:p>
      </dgm:t>
    </dgm:pt>
    <dgm:pt modelId="{9F6C2461-0808-4C7E-A42F-C37C8811C80D}" type="pres">
      <dgm:prSet presAssocID="{0EA3941B-FF28-4826-86BC-198544CB8EBF}" presName="dummy2a" presStyleCnt="0"/>
      <dgm:spPr/>
    </dgm:pt>
    <dgm:pt modelId="{A8621F40-C7DE-4FC9-8BF3-9CFC5993F732}" type="pres">
      <dgm:prSet presAssocID="{0EA3941B-FF28-4826-86BC-198544CB8EBF}" presName="dummy2b" presStyleCnt="0"/>
      <dgm:spPr/>
    </dgm:pt>
    <dgm:pt modelId="{6DF8A1DD-1FB7-48B6-B586-DCF6432B4C37}" type="pres">
      <dgm:prSet presAssocID="{0EA3941B-FF28-4826-86BC-198544CB8EBF}" presName="wedge2Tx" presStyleLbl="node1" presStyleIdx="1" presStyleCnt="3">
        <dgm:presLayoutVars>
          <dgm:chMax val="0"/>
          <dgm:chPref val="0"/>
          <dgm:bulletEnabled val="1"/>
        </dgm:presLayoutVars>
      </dgm:prSet>
      <dgm:spPr/>
      <dgm:t>
        <a:bodyPr/>
        <a:lstStyle/>
        <a:p>
          <a:endParaRPr lang="en-US"/>
        </a:p>
      </dgm:t>
    </dgm:pt>
    <dgm:pt modelId="{D2945366-C64A-4230-A141-F4554B1495C1}" type="pres">
      <dgm:prSet presAssocID="{0EA3941B-FF28-4826-86BC-198544CB8EBF}" presName="wedge3" presStyleLbl="node1" presStyleIdx="2" presStyleCnt="3" custLinFactNeighborX="-378" custLinFactNeighborY="3780"/>
      <dgm:spPr/>
      <dgm:t>
        <a:bodyPr/>
        <a:lstStyle/>
        <a:p>
          <a:endParaRPr lang="en-US"/>
        </a:p>
      </dgm:t>
    </dgm:pt>
    <dgm:pt modelId="{25B2E72A-1DB4-4AF4-B0B5-236725D91897}" type="pres">
      <dgm:prSet presAssocID="{0EA3941B-FF28-4826-86BC-198544CB8EBF}" presName="dummy3a" presStyleCnt="0"/>
      <dgm:spPr/>
    </dgm:pt>
    <dgm:pt modelId="{A9DACDBE-BF28-43CC-BC9D-6AD9416D9445}" type="pres">
      <dgm:prSet presAssocID="{0EA3941B-FF28-4826-86BC-198544CB8EBF}" presName="dummy3b" presStyleCnt="0"/>
      <dgm:spPr/>
    </dgm:pt>
    <dgm:pt modelId="{825CADE6-C7AF-4737-A9B7-C9AAE41F6D30}" type="pres">
      <dgm:prSet presAssocID="{0EA3941B-FF28-4826-86BC-198544CB8EBF}" presName="wedge3Tx" presStyleLbl="node1" presStyleIdx="2" presStyleCnt="3">
        <dgm:presLayoutVars>
          <dgm:chMax val="0"/>
          <dgm:chPref val="0"/>
          <dgm:bulletEnabled val="1"/>
        </dgm:presLayoutVars>
      </dgm:prSet>
      <dgm:spPr/>
      <dgm:t>
        <a:bodyPr/>
        <a:lstStyle/>
        <a:p>
          <a:endParaRPr lang="en-US"/>
        </a:p>
      </dgm:t>
    </dgm:pt>
    <dgm:pt modelId="{2346C038-A5A2-4C43-AFB9-F2E568C05F56}" type="pres">
      <dgm:prSet presAssocID="{C7FE4D52-B29D-478F-B1E3-B401ABDB5BB8}" presName="arrowWedge1" presStyleLbl="fgSibTrans2D1" presStyleIdx="0" presStyleCnt="3"/>
      <dgm:spPr/>
    </dgm:pt>
    <dgm:pt modelId="{6FBF6E05-F8BB-49A2-ADD9-E8B555F527FB}" type="pres">
      <dgm:prSet presAssocID="{5D024510-5299-4916-9FA7-1596FCC8F8E1}" presName="arrowWedge2" presStyleLbl="fgSibTrans2D1" presStyleIdx="1" presStyleCnt="3"/>
      <dgm:spPr/>
    </dgm:pt>
    <dgm:pt modelId="{5A472429-0D35-4FEC-88E4-869BA4EB099B}" type="pres">
      <dgm:prSet presAssocID="{94CF27CF-79BE-4CC0-BEB4-94F7C8E58B24}" presName="arrowWedge3" presStyleLbl="fgSibTrans2D1" presStyleIdx="2" presStyleCnt="3"/>
      <dgm:spPr/>
    </dgm:pt>
  </dgm:ptLst>
  <dgm:cxnLst>
    <dgm:cxn modelId="{C665DF2D-0317-AC40-8021-6D58C93E43E3}" type="presOf" srcId="{014D6184-C5EA-40DE-B30B-3E6ECC284520}" destId="{CE640183-ECC8-4ABF-8C9D-2F53A717E059}" srcOrd="1" destOrd="0" presId="urn:microsoft.com/office/officeart/2005/8/layout/cycle8"/>
    <dgm:cxn modelId="{18F596C1-BF24-064F-9B5E-3C772E415EB5}" type="presOf" srcId="{AE162627-48C1-4107-A573-7B7EE568BBF4}" destId="{B906FDFC-FE7F-40DF-B502-A8042B05081F}" srcOrd="0" destOrd="0" presId="urn:microsoft.com/office/officeart/2005/8/layout/cycle8"/>
    <dgm:cxn modelId="{7546FED4-4960-5B49-AD71-0FD5D386C832}" type="presOf" srcId="{AE162627-48C1-4107-A573-7B7EE568BBF4}" destId="{6DF8A1DD-1FB7-48B6-B586-DCF6432B4C37}" srcOrd="1" destOrd="0" presId="urn:microsoft.com/office/officeart/2005/8/layout/cycle8"/>
    <dgm:cxn modelId="{56886277-7AFD-4768-87CD-E628547259D4}" srcId="{0EA3941B-FF28-4826-86BC-198544CB8EBF}" destId="{014D6184-C5EA-40DE-B30B-3E6ECC284520}" srcOrd="0" destOrd="0" parTransId="{23609862-9802-40B3-9F38-7CF37D3274F6}" sibTransId="{C7FE4D52-B29D-478F-B1E3-B401ABDB5BB8}"/>
    <dgm:cxn modelId="{8B6BA50E-8561-485A-A7D4-FD500C1BAF32}" srcId="{0EA3941B-FF28-4826-86BC-198544CB8EBF}" destId="{08D18A98-CDDE-468F-B504-40AEB55B12A2}" srcOrd="2" destOrd="0" parTransId="{2DE45265-0A81-49E9-BBDF-E47540E6DF9D}" sibTransId="{94CF27CF-79BE-4CC0-BEB4-94F7C8E58B24}"/>
    <dgm:cxn modelId="{7D6690FB-C954-471B-A36B-EE3DDFADF83A}" srcId="{0EA3941B-FF28-4826-86BC-198544CB8EBF}" destId="{AE162627-48C1-4107-A573-7B7EE568BBF4}" srcOrd="1" destOrd="0" parTransId="{782FD05A-7F6F-43A4-B80A-257D76155FEF}" sibTransId="{5D024510-5299-4916-9FA7-1596FCC8F8E1}"/>
    <dgm:cxn modelId="{A2ED0193-1A2C-184B-95B8-E9F4C96FE35C}" type="presOf" srcId="{014D6184-C5EA-40DE-B30B-3E6ECC284520}" destId="{7C755A2E-7964-49A7-BD0D-61012A5E5291}" srcOrd="0" destOrd="0" presId="urn:microsoft.com/office/officeart/2005/8/layout/cycle8"/>
    <dgm:cxn modelId="{167C0D7F-D5F8-D84D-BDB5-E23E4ED83947}" type="presOf" srcId="{08D18A98-CDDE-468F-B504-40AEB55B12A2}" destId="{D2945366-C64A-4230-A141-F4554B1495C1}" srcOrd="0" destOrd="0" presId="urn:microsoft.com/office/officeart/2005/8/layout/cycle8"/>
    <dgm:cxn modelId="{C4897A47-E6A8-1444-AA58-34BB6937B471}" type="presOf" srcId="{0EA3941B-FF28-4826-86BC-198544CB8EBF}" destId="{C05DD8F3-71FD-4AD9-8AFF-88FC71175ABD}" srcOrd="0" destOrd="0" presId="urn:microsoft.com/office/officeart/2005/8/layout/cycle8"/>
    <dgm:cxn modelId="{05AA25C5-373F-7547-8C58-5296F35544BC}" type="presOf" srcId="{08D18A98-CDDE-468F-B504-40AEB55B12A2}" destId="{825CADE6-C7AF-4737-A9B7-C9AAE41F6D30}" srcOrd="1" destOrd="0" presId="urn:microsoft.com/office/officeart/2005/8/layout/cycle8"/>
    <dgm:cxn modelId="{0B80FD63-C564-B945-83D4-5D1C21BF56A6}" type="presParOf" srcId="{C05DD8F3-71FD-4AD9-8AFF-88FC71175ABD}" destId="{7C755A2E-7964-49A7-BD0D-61012A5E5291}" srcOrd="0" destOrd="0" presId="urn:microsoft.com/office/officeart/2005/8/layout/cycle8"/>
    <dgm:cxn modelId="{770DC835-255E-BA46-B9EF-B8201E38044E}" type="presParOf" srcId="{C05DD8F3-71FD-4AD9-8AFF-88FC71175ABD}" destId="{D973E033-7989-4ECB-90D0-D8FB185A724A}" srcOrd="1" destOrd="0" presId="urn:microsoft.com/office/officeart/2005/8/layout/cycle8"/>
    <dgm:cxn modelId="{D51FDE24-05D7-1141-BD27-85FC17602D04}" type="presParOf" srcId="{C05DD8F3-71FD-4AD9-8AFF-88FC71175ABD}" destId="{5F17033F-BB50-4189-8F2D-C33BC4AF9B96}" srcOrd="2" destOrd="0" presId="urn:microsoft.com/office/officeart/2005/8/layout/cycle8"/>
    <dgm:cxn modelId="{434E1D17-0826-CB49-A7A3-1E177798C78D}" type="presParOf" srcId="{C05DD8F3-71FD-4AD9-8AFF-88FC71175ABD}" destId="{CE640183-ECC8-4ABF-8C9D-2F53A717E059}" srcOrd="3" destOrd="0" presId="urn:microsoft.com/office/officeart/2005/8/layout/cycle8"/>
    <dgm:cxn modelId="{9C1B250E-0E36-DF40-A74D-D645C2FA03D5}" type="presParOf" srcId="{C05DD8F3-71FD-4AD9-8AFF-88FC71175ABD}" destId="{B906FDFC-FE7F-40DF-B502-A8042B05081F}" srcOrd="4" destOrd="0" presId="urn:microsoft.com/office/officeart/2005/8/layout/cycle8"/>
    <dgm:cxn modelId="{4BE39CD9-0B01-9D4D-8FF6-2093B6FC5C74}" type="presParOf" srcId="{C05DD8F3-71FD-4AD9-8AFF-88FC71175ABD}" destId="{9F6C2461-0808-4C7E-A42F-C37C8811C80D}" srcOrd="5" destOrd="0" presId="urn:microsoft.com/office/officeart/2005/8/layout/cycle8"/>
    <dgm:cxn modelId="{BBC23E06-5ED0-BE4A-B585-EC8DBFBDD17D}" type="presParOf" srcId="{C05DD8F3-71FD-4AD9-8AFF-88FC71175ABD}" destId="{A8621F40-C7DE-4FC9-8BF3-9CFC5993F732}" srcOrd="6" destOrd="0" presId="urn:microsoft.com/office/officeart/2005/8/layout/cycle8"/>
    <dgm:cxn modelId="{6559FF4B-BB63-404A-872C-03B5403BB6D9}" type="presParOf" srcId="{C05DD8F3-71FD-4AD9-8AFF-88FC71175ABD}" destId="{6DF8A1DD-1FB7-48B6-B586-DCF6432B4C37}" srcOrd="7" destOrd="0" presId="urn:microsoft.com/office/officeart/2005/8/layout/cycle8"/>
    <dgm:cxn modelId="{644DAD96-4441-5749-8348-C65E7472EEEA}" type="presParOf" srcId="{C05DD8F3-71FD-4AD9-8AFF-88FC71175ABD}" destId="{D2945366-C64A-4230-A141-F4554B1495C1}" srcOrd="8" destOrd="0" presId="urn:microsoft.com/office/officeart/2005/8/layout/cycle8"/>
    <dgm:cxn modelId="{0CA2C926-4F91-B346-AE85-DF8E909A937E}" type="presParOf" srcId="{C05DD8F3-71FD-4AD9-8AFF-88FC71175ABD}" destId="{25B2E72A-1DB4-4AF4-B0B5-236725D91897}" srcOrd="9" destOrd="0" presId="urn:microsoft.com/office/officeart/2005/8/layout/cycle8"/>
    <dgm:cxn modelId="{A5CE9439-F438-D647-88E1-85B345160C1B}" type="presParOf" srcId="{C05DD8F3-71FD-4AD9-8AFF-88FC71175ABD}" destId="{A9DACDBE-BF28-43CC-BC9D-6AD9416D9445}" srcOrd="10" destOrd="0" presId="urn:microsoft.com/office/officeart/2005/8/layout/cycle8"/>
    <dgm:cxn modelId="{C7E5D72E-3EC2-3D44-B5D8-912BA61D5C9B}" type="presParOf" srcId="{C05DD8F3-71FD-4AD9-8AFF-88FC71175ABD}" destId="{825CADE6-C7AF-4737-A9B7-C9AAE41F6D30}" srcOrd="11" destOrd="0" presId="urn:microsoft.com/office/officeart/2005/8/layout/cycle8"/>
    <dgm:cxn modelId="{D9E4843A-7072-2646-A503-F5CE0F3CC788}" type="presParOf" srcId="{C05DD8F3-71FD-4AD9-8AFF-88FC71175ABD}" destId="{2346C038-A5A2-4C43-AFB9-F2E568C05F56}" srcOrd="12" destOrd="0" presId="urn:microsoft.com/office/officeart/2005/8/layout/cycle8"/>
    <dgm:cxn modelId="{67C24D1B-625C-F54F-9192-D0B5060D0564}" type="presParOf" srcId="{C05DD8F3-71FD-4AD9-8AFF-88FC71175ABD}" destId="{6FBF6E05-F8BB-49A2-ADD9-E8B555F527FB}" srcOrd="13" destOrd="0" presId="urn:microsoft.com/office/officeart/2005/8/layout/cycle8"/>
    <dgm:cxn modelId="{34520591-A2E7-614D-9E08-DC7A93AA5626}" type="presParOf" srcId="{C05DD8F3-71FD-4AD9-8AFF-88FC71175ABD}" destId="{5A472429-0D35-4FEC-88E4-869BA4EB099B}" srcOrd="14" destOrd="0" presId="urn:microsoft.com/office/officeart/2005/8/layout/cycle8"/>
  </dgm:cxnLst>
  <dgm:bg/>
  <dgm:whole/>
  <dgm:extLst>
    <a:ext uri="http://schemas.microsoft.com/office/drawing/2008/diagram"/>
  </dgm:extLst>
</dgm:dataModel>
</file>

<file path=ppt/diagrams/data10.xml><?xml version="1.0" encoding="utf-8"?>
<dgm:dataModel xmlns:dgm="http://schemas.openxmlformats.org/drawingml/2006/diagram" xmlns:a="http://schemas.openxmlformats.org/drawingml/2006/main">
  <dgm:ptLst>
    <dgm:pt modelId="{D5CCB021-5FF2-4A56-8D90-EAC646C572D7}" type="doc">
      <dgm:prSet loTypeId="urn:microsoft.com/office/officeart/2009/3/layout/OpposingIdeas" loCatId="relationship" qsTypeId="urn:microsoft.com/office/officeart/2005/8/quickstyle/simple1#10" qsCatId="simple" csTypeId="urn:microsoft.com/office/officeart/2005/8/colors/accent1_2#6" csCatId="accent1" phldr="1"/>
      <dgm:spPr/>
      <dgm:t>
        <a:bodyPr/>
        <a:lstStyle/>
        <a:p>
          <a:endParaRPr lang="en-US"/>
        </a:p>
      </dgm:t>
    </dgm:pt>
    <dgm:pt modelId="{DB7E1881-3EAC-4228-B294-B9B9C456FE5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2A019C53-D5F7-4DD4-995D-C8B03FFCF82E}" type="parTrans" cxnId="{39C90EAB-CEEF-4345-AD42-35A0FC50D65B}">
      <dgm:prSet/>
      <dgm:spPr/>
      <dgm:t>
        <a:bodyPr/>
        <a:lstStyle/>
        <a:p>
          <a:endParaRPr lang="en-US"/>
        </a:p>
      </dgm:t>
    </dgm:pt>
    <dgm:pt modelId="{0C8062D9-971E-45B0-9E3A-CF260B3689D5}" type="sibTrans" cxnId="{39C90EAB-CEEF-4345-AD42-35A0FC50D65B}">
      <dgm:prSet/>
      <dgm:spPr/>
      <dgm:t>
        <a:bodyPr/>
        <a:lstStyle/>
        <a:p>
          <a:endParaRPr lang="en-US"/>
        </a:p>
      </dgm:t>
    </dgm:pt>
    <dgm:pt modelId="{18C53D51-608C-4BD8-8396-02E065B725DE}">
      <dgm:prSet phldrT="[Text]"/>
      <dgm:spPr/>
      <dgm:t>
        <a:bodyPr/>
        <a:lstStyle/>
        <a:p>
          <a:r>
            <a:rPr lang="en-US" i="1" dirty="0" smtClean="0">
              <a:solidFill>
                <a:schemeClr val="bg1"/>
              </a:solidFill>
            </a:rPr>
            <a:t>After researching the article on invasive species, write an essay that defines invasive species and explains how these organisms impact an ecosystem, economy, and people.  Support your discussion with evidence from your research.  </a:t>
          </a:r>
          <a:r>
            <a:rPr lang="en-US" b="1" i="1" u="sng" dirty="0" smtClean="0">
              <a:solidFill>
                <a:schemeClr val="bg1"/>
              </a:solidFill>
            </a:rPr>
            <a:t>Informational</a:t>
          </a:r>
          <a:endParaRPr lang="en-US" b="1" i="1" u="sng" dirty="0">
            <a:solidFill>
              <a:schemeClr val="bg1"/>
            </a:solidFill>
          </a:endParaRPr>
        </a:p>
      </dgm:t>
    </dgm:pt>
    <dgm:pt modelId="{A6056C45-3DF7-418A-B86D-C2680AF6C9A9}" type="parTrans" cxnId="{C778FA67-E370-4A0C-8DBC-CC5E21A04F84}">
      <dgm:prSet/>
      <dgm:spPr/>
      <dgm:t>
        <a:bodyPr/>
        <a:lstStyle/>
        <a:p>
          <a:endParaRPr lang="en-US"/>
        </a:p>
      </dgm:t>
    </dgm:pt>
    <dgm:pt modelId="{14A462C8-69CB-489F-BC2C-8EF0D0A7BC37}" type="sibTrans" cxnId="{C778FA67-E370-4A0C-8DBC-CC5E21A04F84}">
      <dgm:prSet/>
      <dgm:spPr/>
      <dgm:t>
        <a:bodyPr/>
        <a:lstStyle/>
        <a:p>
          <a:endParaRPr lang="en-US"/>
        </a:p>
      </dgm:t>
    </dgm:pt>
    <dgm:pt modelId="{3CF08344-6EB0-4B19-89AD-182B5E9193FA}">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7D636E9B-C178-472A-A7DE-209DFC41B6E6}" type="parTrans" cxnId="{A6594D9A-B2F4-4297-AAAC-72F351D9F506}">
      <dgm:prSet/>
      <dgm:spPr/>
      <dgm:t>
        <a:bodyPr/>
        <a:lstStyle/>
        <a:p>
          <a:endParaRPr lang="en-US"/>
        </a:p>
      </dgm:t>
    </dgm:pt>
    <dgm:pt modelId="{EFF32D80-C7FA-4E72-8FD1-2D9F6ADDA5F1}" type="sibTrans" cxnId="{A6594D9A-B2F4-4297-AAAC-72F351D9F506}">
      <dgm:prSet/>
      <dgm:spPr/>
      <dgm:t>
        <a:bodyPr/>
        <a:lstStyle/>
        <a:p>
          <a:endParaRPr lang="en-US"/>
        </a:p>
      </dgm:t>
    </dgm:pt>
    <dgm:pt modelId="{C86081C9-B2F7-465B-BCF2-48BD5B1EE8D2}">
      <dgm:prSet phldrT="[Text]"/>
      <dgm:spPr/>
      <dgm:t>
        <a:bodyPr/>
        <a:lstStyle/>
        <a:p>
          <a:r>
            <a:rPr lang="en-US" dirty="0" smtClean="0">
              <a:solidFill>
                <a:schemeClr val="bg1"/>
              </a:solidFill>
            </a:rPr>
            <a:t>Explain what humans are doing to negatively impact the environment, using examples we discussed in class.</a:t>
          </a:r>
          <a:endParaRPr lang="en-US" dirty="0">
            <a:solidFill>
              <a:schemeClr val="bg1"/>
            </a:solidFill>
          </a:endParaRPr>
        </a:p>
      </dgm:t>
    </dgm:pt>
    <dgm:pt modelId="{D01CC72F-6BBB-46BD-86BD-0B82C3C10320}" type="parTrans" cxnId="{FC3C8239-6B56-41F0-BCD5-D556AE0B805F}">
      <dgm:prSet/>
      <dgm:spPr/>
      <dgm:t>
        <a:bodyPr/>
        <a:lstStyle/>
        <a:p>
          <a:endParaRPr lang="en-US"/>
        </a:p>
      </dgm:t>
    </dgm:pt>
    <dgm:pt modelId="{A2723ECD-AD77-4080-A0C9-D6EAC5D14ECD}" type="sibTrans" cxnId="{FC3C8239-6B56-41F0-BCD5-D556AE0B805F}">
      <dgm:prSet/>
      <dgm:spPr/>
      <dgm:t>
        <a:bodyPr/>
        <a:lstStyle/>
        <a:p>
          <a:endParaRPr lang="en-US"/>
        </a:p>
      </dgm:t>
    </dgm:pt>
    <dgm:pt modelId="{9BF34952-463A-4CA0-8F81-D8A5B7C73526}" type="pres">
      <dgm:prSet presAssocID="{D5CCB021-5FF2-4A56-8D90-EAC646C572D7}" presName="Name0" presStyleCnt="0">
        <dgm:presLayoutVars>
          <dgm:chMax val="2"/>
          <dgm:dir/>
          <dgm:animOne val="branch"/>
          <dgm:animLvl val="lvl"/>
          <dgm:resizeHandles val="exact"/>
        </dgm:presLayoutVars>
      </dgm:prSet>
      <dgm:spPr/>
      <dgm:t>
        <a:bodyPr/>
        <a:lstStyle/>
        <a:p>
          <a:endParaRPr lang="en-US"/>
        </a:p>
      </dgm:t>
    </dgm:pt>
    <dgm:pt modelId="{29A0E986-5238-490C-805A-69F323157973}" type="pres">
      <dgm:prSet presAssocID="{D5CCB021-5FF2-4A56-8D90-EAC646C572D7}" presName="Background" presStyleLbl="node1" presStyleIdx="0" presStyleCnt="1"/>
      <dgm:spPr/>
    </dgm:pt>
    <dgm:pt modelId="{218A857C-6CB6-4EF0-8451-3BCA91BBBB55}" type="pres">
      <dgm:prSet presAssocID="{D5CCB021-5FF2-4A56-8D90-EAC646C572D7}" presName="Divider" presStyleLbl="callout" presStyleIdx="0" presStyleCnt="1"/>
      <dgm:spPr/>
    </dgm:pt>
    <dgm:pt modelId="{2CE5235F-8AC1-4A5F-82A5-C3794270F184}" type="pres">
      <dgm:prSet presAssocID="{D5CCB021-5FF2-4A56-8D90-EAC646C572D7}" presName="ChildText1" presStyleLbl="revTx" presStyleIdx="0" presStyleCnt="0" custScaleX="114575" custScaleY="111182">
        <dgm:presLayoutVars>
          <dgm:chMax val="0"/>
          <dgm:chPref val="0"/>
          <dgm:bulletEnabled val="1"/>
        </dgm:presLayoutVars>
      </dgm:prSet>
      <dgm:spPr/>
      <dgm:t>
        <a:bodyPr/>
        <a:lstStyle/>
        <a:p>
          <a:endParaRPr lang="en-US"/>
        </a:p>
      </dgm:t>
    </dgm:pt>
    <dgm:pt modelId="{F4882380-CA37-4605-9823-138D50DD1CB3}" type="pres">
      <dgm:prSet presAssocID="{D5CCB021-5FF2-4A56-8D90-EAC646C572D7}" presName="ChildText2" presStyleLbl="revTx" presStyleIdx="0" presStyleCnt="0">
        <dgm:presLayoutVars>
          <dgm:chMax val="0"/>
          <dgm:chPref val="0"/>
          <dgm:bulletEnabled val="1"/>
        </dgm:presLayoutVars>
      </dgm:prSet>
      <dgm:spPr/>
      <dgm:t>
        <a:bodyPr/>
        <a:lstStyle/>
        <a:p>
          <a:endParaRPr lang="en-US"/>
        </a:p>
      </dgm:t>
    </dgm:pt>
    <dgm:pt modelId="{52277D03-F913-48FB-9CE4-B4EF6432A20B}" type="pres">
      <dgm:prSet presAssocID="{D5CCB021-5FF2-4A56-8D90-EAC646C572D7}" presName="ParentText1" presStyleLbl="revTx" presStyleIdx="0" presStyleCnt="0">
        <dgm:presLayoutVars>
          <dgm:chMax val="1"/>
          <dgm:chPref val="1"/>
        </dgm:presLayoutVars>
      </dgm:prSet>
      <dgm:spPr/>
      <dgm:t>
        <a:bodyPr/>
        <a:lstStyle/>
        <a:p>
          <a:endParaRPr lang="en-US"/>
        </a:p>
      </dgm:t>
    </dgm:pt>
    <dgm:pt modelId="{E7928F9F-A048-4893-82DB-7BF9D264E1F5}" type="pres">
      <dgm:prSet presAssocID="{D5CCB021-5FF2-4A56-8D90-EAC646C572D7}" presName="ParentShape1" presStyleLbl="alignImgPlace1" presStyleIdx="0" presStyleCnt="2" custScaleX="185263" custScaleY="112203">
        <dgm:presLayoutVars/>
      </dgm:prSet>
      <dgm:spPr/>
      <dgm:t>
        <a:bodyPr/>
        <a:lstStyle/>
        <a:p>
          <a:endParaRPr lang="en-US"/>
        </a:p>
      </dgm:t>
    </dgm:pt>
    <dgm:pt modelId="{3B20DDAC-D457-4D6F-B876-AD84C4D3CDC5}" type="pres">
      <dgm:prSet presAssocID="{D5CCB021-5FF2-4A56-8D90-EAC646C572D7}" presName="ParentText2" presStyleLbl="revTx" presStyleIdx="0" presStyleCnt="0">
        <dgm:presLayoutVars>
          <dgm:chMax val="1"/>
          <dgm:chPref val="1"/>
        </dgm:presLayoutVars>
      </dgm:prSet>
      <dgm:spPr/>
      <dgm:t>
        <a:bodyPr/>
        <a:lstStyle/>
        <a:p>
          <a:endParaRPr lang="en-US"/>
        </a:p>
      </dgm:t>
    </dgm:pt>
    <dgm:pt modelId="{9F04B538-806D-4C79-92A0-88F47EC0E1CF}" type="pres">
      <dgm:prSet presAssocID="{D5CCB021-5FF2-4A56-8D90-EAC646C572D7}" presName="ParentShape2" presStyleLbl="alignImgPlace1" presStyleIdx="1" presStyleCnt="2" custScaleX="178421" custScaleY="102059">
        <dgm:presLayoutVars/>
      </dgm:prSet>
      <dgm:spPr/>
      <dgm:t>
        <a:bodyPr/>
        <a:lstStyle/>
        <a:p>
          <a:endParaRPr lang="en-US"/>
        </a:p>
      </dgm:t>
    </dgm:pt>
  </dgm:ptLst>
  <dgm:cxnLst>
    <dgm:cxn modelId="{4C455AA3-AEC1-7647-B2FE-D580F8F30D8A}" type="presOf" srcId="{3CF08344-6EB0-4B19-89AD-182B5E9193FA}" destId="{3B20DDAC-D457-4D6F-B876-AD84C4D3CDC5}" srcOrd="0" destOrd="0" presId="urn:microsoft.com/office/officeart/2009/3/layout/OpposingIdeas"/>
    <dgm:cxn modelId="{F0745C73-26A6-464D-B849-968292288D6C}" type="presOf" srcId="{18C53D51-608C-4BD8-8396-02E065B725DE}" destId="{2CE5235F-8AC1-4A5F-82A5-C3794270F184}" srcOrd="0" destOrd="0" presId="urn:microsoft.com/office/officeart/2009/3/layout/OpposingIdeas"/>
    <dgm:cxn modelId="{787476DB-F7ED-7449-9FB7-DC80B6E5BD98}" type="presOf" srcId="{DB7E1881-3EAC-4228-B294-B9B9C456FE5D}" destId="{E7928F9F-A048-4893-82DB-7BF9D264E1F5}" srcOrd="1" destOrd="0" presId="urn:microsoft.com/office/officeart/2009/3/layout/OpposingIdeas"/>
    <dgm:cxn modelId="{00FEEA64-8C20-EB40-82B0-A4BBB637DAE5}" type="presOf" srcId="{C86081C9-B2F7-465B-BCF2-48BD5B1EE8D2}" destId="{F4882380-CA37-4605-9823-138D50DD1CB3}" srcOrd="0" destOrd="0" presId="urn:microsoft.com/office/officeart/2009/3/layout/OpposingIdeas"/>
    <dgm:cxn modelId="{A6594D9A-B2F4-4297-AAAC-72F351D9F506}" srcId="{D5CCB021-5FF2-4A56-8D90-EAC646C572D7}" destId="{3CF08344-6EB0-4B19-89AD-182B5E9193FA}" srcOrd="1" destOrd="0" parTransId="{7D636E9B-C178-472A-A7DE-209DFC41B6E6}" sibTransId="{EFF32D80-C7FA-4E72-8FD1-2D9F6ADDA5F1}"/>
    <dgm:cxn modelId="{3BC890BB-D926-A941-B8B8-0CA67DBBCB0F}" type="presOf" srcId="{DB7E1881-3EAC-4228-B294-B9B9C456FE5D}" destId="{52277D03-F913-48FB-9CE4-B4EF6432A20B}" srcOrd="0" destOrd="0" presId="urn:microsoft.com/office/officeart/2009/3/layout/OpposingIdeas"/>
    <dgm:cxn modelId="{CC757FC7-00C4-E841-997F-B4C063E21D6F}" type="presOf" srcId="{D5CCB021-5FF2-4A56-8D90-EAC646C572D7}" destId="{9BF34952-463A-4CA0-8F81-D8A5B7C73526}" srcOrd="0" destOrd="0" presId="urn:microsoft.com/office/officeart/2009/3/layout/OpposingIdeas"/>
    <dgm:cxn modelId="{C778FA67-E370-4A0C-8DBC-CC5E21A04F84}" srcId="{DB7E1881-3EAC-4228-B294-B9B9C456FE5D}" destId="{18C53D51-608C-4BD8-8396-02E065B725DE}" srcOrd="0" destOrd="0" parTransId="{A6056C45-3DF7-418A-B86D-C2680AF6C9A9}" sibTransId="{14A462C8-69CB-489F-BC2C-8EF0D0A7BC37}"/>
    <dgm:cxn modelId="{FC3C8239-6B56-41F0-BCD5-D556AE0B805F}" srcId="{3CF08344-6EB0-4B19-89AD-182B5E9193FA}" destId="{C86081C9-B2F7-465B-BCF2-48BD5B1EE8D2}" srcOrd="0" destOrd="0" parTransId="{D01CC72F-6BBB-46BD-86BD-0B82C3C10320}" sibTransId="{A2723ECD-AD77-4080-A0C9-D6EAC5D14ECD}"/>
    <dgm:cxn modelId="{8537278A-D08F-3843-8FBF-AAAC67756EA6}" type="presOf" srcId="{3CF08344-6EB0-4B19-89AD-182B5E9193FA}" destId="{9F04B538-806D-4C79-92A0-88F47EC0E1CF}" srcOrd="1" destOrd="0" presId="urn:microsoft.com/office/officeart/2009/3/layout/OpposingIdeas"/>
    <dgm:cxn modelId="{39C90EAB-CEEF-4345-AD42-35A0FC50D65B}" srcId="{D5CCB021-5FF2-4A56-8D90-EAC646C572D7}" destId="{DB7E1881-3EAC-4228-B294-B9B9C456FE5D}" srcOrd="0" destOrd="0" parTransId="{2A019C53-D5F7-4DD4-995D-C8B03FFCF82E}" sibTransId="{0C8062D9-971E-45B0-9E3A-CF260B3689D5}"/>
    <dgm:cxn modelId="{92F33CE7-60F6-D54F-BCEF-32FE9A2EE0FB}" type="presParOf" srcId="{9BF34952-463A-4CA0-8F81-D8A5B7C73526}" destId="{29A0E986-5238-490C-805A-69F323157973}" srcOrd="0" destOrd="0" presId="urn:microsoft.com/office/officeart/2009/3/layout/OpposingIdeas"/>
    <dgm:cxn modelId="{03D28B4C-2C04-B043-B374-25A014A1B2FB}" type="presParOf" srcId="{9BF34952-463A-4CA0-8F81-D8A5B7C73526}" destId="{218A857C-6CB6-4EF0-8451-3BCA91BBBB55}" srcOrd="1" destOrd="0" presId="urn:microsoft.com/office/officeart/2009/3/layout/OpposingIdeas"/>
    <dgm:cxn modelId="{D5824222-AF1C-6446-8E02-FC28A1497AE0}" type="presParOf" srcId="{9BF34952-463A-4CA0-8F81-D8A5B7C73526}" destId="{2CE5235F-8AC1-4A5F-82A5-C3794270F184}" srcOrd="2" destOrd="0" presId="urn:microsoft.com/office/officeart/2009/3/layout/OpposingIdeas"/>
    <dgm:cxn modelId="{B9DD8FA8-6ED0-FD40-8F9A-3492F479FAE3}" type="presParOf" srcId="{9BF34952-463A-4CA0-8F81-D8A5B7C73526}" destId="{F4882380-CA37-4605-9823-138D50DD1CB3}" srcOrd="3" destOrd="0" presId="urn:microsoft.com/office/officeart/2009/3/layout/OpposingIdeas"/>
    <dgm:cxn modelId="{5FBF9310-67F8-B140-B281-098FC50C7544}" type="presParOf" srcId="{9BF34952-463A-4CA0-8F81-D8A5B7C73526}" destId="{52277D03-F913-48FB-9CE4-B4EF6432A20B}" srcOrd="4" destOrd="0" presId="urn:microsoft.com/office/officeart/2009/3/layout/OpposingIdeas"/>
    <dgm:cxn modelId="{3C1D222F-AF9B-4246-A615-2730ABFBD9E7}" type="presParOf" srcId="{9BF34952-463A-4CA0-8F81-D8A5B7C73526}" destId="{E7928F9F-A048-4893-82DB-7BF9D264E1F5}" srcOrd="5" destOrd="0" presId="urn:microsoft.com/office/officeart/2009/3/layout/OpposingIdeas"/>
    <dgm:cxn modelId="{21BDD9FC-25F3-664C-8113-DD9B8F90673C}" type="presParOf" srcId="{9BF34952-463A-4CA0-8F81-D8A5B7C73526}" destId="{3B20DDAC-D457-4D6F-B876-AD84C4D3CDC5}" srcOrd="6" destOrd="0" presId="urn:microsoft.com/office/officeart/2009/3/layout/OpposingIdeas"/>
    <dgm:cxn modelId="{431DB466-DFE2-A444-915B-26861E2989E1}" type="presParOf" srcId="{9BF34952-463A-4CA0-8F81-D8A5B7C73526}" destId="{9F04B538-806D-4C79-92A0-88F47EC0E1CF}" srcOrd="7" destOrd="0" presId="urn:microsoft.com/office/officeart/2009/3/layout/OpposingIdeas"/>
  </dgm:cxnLst>
  <dgm:bg/>
  <dgm:whole/>
  <dgm:extLst>
    <a:ext uri="http://schemas.microsoft.com/office/drawing/2008/diagram"/>
  </dgm:extLst>
</dgm:dataModel>
</file>

<file path=ppt/diagrams/data11.xml><?xml version="1.0" encoding="utf-8"?>
<dgm:dataModel xmlns:dgm="http://schemas.openxmlformats.org/drawingml/2006/diagram" xmlns:a="http://schemas.openxmlformats.org/drawingml/2006/main">
  <dgm:ptLst>
    <dgm:pt modelId="{737DAD03-FED7-4F52-A572-8018EB7B39D6}" type="doc">
      <dgm:prSet loTypeId="urn:microsoft.com/office/officeart/2009/3/layout/OpposingIdeas" loCatId="relationship" qsTypeId="urn:microsoft.com/office/officeart/2005/8/quickstyle/simple1#11" qsCatId="simple" csTypeId="urn:microsoft.com/office/officeart/2005/8/colors/accent1_2#7" csCatId="accent1" phldr="1"/>
      <dgm:spPr/>
      <dgm:t>
        <a:bodyPr/>
        <a:lstStyle/>
        <a:p>
          <a:endParaRPr lang="en-US"/>
        </a:p>
      </dgm:t>
    </dgm:pt>
    <dgm:pt modelId="{F695F008-9136-49D4-8897-F55FF4607ED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D6FF8B00-9A0E-4F73-980B-27EE7DD802DA}" type="parTrans" cxnId="{3E21F9A7-B03C-468E-A18D-B5A31AC5FC9E}">
      <dgm:prSet/>
      <dgm:spPr/>
      <dgm:t>
        <a:bodyPr/>
        <a:lstStyle/>
        <a:p>
          <a:endParaRPr lang="en-US"/>
        </a:p>
      </dgm:t>
    </dgm:pt>
    <dgm:pt modelId="{5CC3BE4A-5D58-401F-B295-FF0D475A5C4B}" type="sibTrans" cxnId="{3E21F9A7-B03C-468E-A18D-B5A31AC5FC9E}">
      <dgm:prSet/>
      <dgm:spPr/>
      <dgm:t>
        <a:bodyPr/>
        <a:lstStyle/>
        <a:p>
          <a:endParaRPr lang="en-US"/>
        </a:p>
      </dgm:t>
    </dgm:pt>
    <dgm:pt modelId="{63E4A8E5-89B0-4258-82B0-8D747A8C05EC}">
      <dgm:prSet phldrT="[Text]" custT="1"/>
      <dgm:spPr/>
      <dgm:t>
        <a:bodyPr/>
        <a:lstStyle/>
        <a:p>
          <a:r>
            <a:rPr lang="en-US" sz="1400" b="0" dirty="0" smtClean="0">
              <a:solidFill>
                <a:schemeClr val="bg1"/>
              </a:solidFill>
            </a:rPr>
            <a:t>After researching primary and </a:t>
          </a:r>
          <a:r>
            <a:rPr lang="en-US" sz="1400" b="0" i="1" dirty="0" smtClean="0">
              <a:solidFill>
                <a:schemeClr val="bg1"/>
              </a:solidFill>
            </a:rPr>
            <a:t>secondary sources on problems facing the United States in the 21</a:t>
          </a:r>
          <a:r>
            <a:rPr lang="en-US" sz="1400" b="0" i="1" baseline="30000" dirty="0" smtClean="0">
              <a:solidFill>
                <a:schemeClr val="bg1"/>
              </a:solidFill>
            </a:rPr>
            <a:t>st</a:t>
          </a:r>
          <a:r>
            <a:rPr lang="en-US" sz="1400" b="0" i="1" dirty="0" smtClean="0">
              <a:solidFill>
                <a:schemeClr val="bg1"/>
              </a:solidFill>
            </a:rPr>
            <a:t> century, write a speech that identifies what you believe to be the biggest problem facing American society today and argues for a solution.  L2  Be sure to examine competing views.  L3  Give examples from past and current events or issues to illustrate and clarify your position.  </a:t>
          </a:r>
          <a:r>
            <a:rPr lang="en-US" sz="1400" b="1" i="1" dirty="0" smtClean="0">
              <a:solidFill>
                <a:schemeClr val="bg1"/>
              </a:solidFill>
            </a:rPr>
            <a:t>Informational</a:t>
          </a:r>
          <a:endParaRPr lang="en-US" sz="1400" b="0" i="1" dirty="0">
            <a:solidFill>
              <a:schemeClr val="bg1"/>
            </a:solidFill>
          </a:endParaRPr>
        </a:p>
      </dgm:t>
    </dgm:pt>
    <dgm:pt modelId="{32EA7199-CEBD-4B56-8A34-39D6AB0F8892}" type="parTrans" cxnId="{09A21988-D780-4912-B0E2-A2A01A9F536F}">
      <dgm:prSet/>
      <dgm:spPr/>
      <dgm:t>
        <a:bodyPr/>
        <a:lstStyle/>
        <a:p>
          <a:endParaRPr lang="en-US"/>
        </a:p>
      </dgm:t>
    </dgm:pt>
    <dgm:pt modelId="{A35DDBE7-C938-4947-8C92-E0B81887BCFB}" type="sibTrans" cxnId="{09A21988-D780-4912-B0E2-A2A01A9F536F}">
      <dgm:prSet/>
      <dgm:spPr/>
      <dgm:t>
        <a:bodyPr/>
        <a:lstStyle/>
        <a:p>
          <a:endParaRPr lang="en-US"/>
        </a:p>
      </dgm:t>
    </dgm:pt>
    <dgm:pt modelId="{3E6090CE-816A-4EC6-8971-9C611A70BD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F772E00F-52E8-4AD6-9309-1EB753298026}" type="parTrans" cxnId="{931CDA9C-A7C9-4888-9C4F-BB31C6DC2225}">
      <dgm:prSet/>
      <dgm:spPr/>
      <dgm:t>
        <a:bodyPr/>
        <a:lstStyle/>
        <a:p>
          <a:endParaRPr lang="en-US"/>
        </a:p>
      </dgm:t>
    </dgm:pt>
    <dgm:pt modelId="{98D0CEEB-76F9-413C-8F69-505C848B303C}" type="sibTrans" cxnId="{931CDA9C-A7C9-4888-9C4F-BB31C6DC2225}">
      <dgm:prSet/>
      <dgm:spPr/>
      <dgm:t>
        <a:bodyPr/>
        <a:lstStyle/>
        <a:p>
          <a:endParaRPr lang="en-US"/>
        </a:p>
      </dgm:t>
    </dgm:pt>
    <dgm:pt modelId="{17F01C46-91D1-4F5D-AC7B-B797911A8752}">
      <dgm:prSet phldrT="[Text]" custT="1"/>
      <dgm:spPr/>
      <dgm:t>
        <a:bodyPr/>
        <a:lstStyle/>
        <a:p>
          <a:r>
            <a:rPr lang="en-US" sz="1400" b="1" i="1" dirty="0" smtClean="0">
              <a:solidFill>
                <a:schemeClr val="bg1"/>
              </a:solidFill>
            </a:rPr>
            <a:t>Write a speech that discusses a problem facing America today.  What are the possible solutions to this problem?</a:t>
          </a:r>
          <a:endParaRPr lang="en-US" sz="1400" b="1" i="1" dirty="0">
            <a:solidFill>
              <a:schemeClr val="bg1"/>
            </a:solidFill>
          </a:endParaRPr>
        </a:p>
      </dgm:t>
    </dgm:pt>
    <dgm:pt modelId="{E433304F-C4CC-4117-8AB4-A758958DFA36}" type="parTrans" cxnId="{FC0A0094-49E0-4364-92FE-564C978D0B37}">
      <dgm:prSet/>
      <dgm:spPr/>
      <dgm:t>
        <a:bodyPr/>
        <a:lstStyle/>
        <a:p>
          <a:endParaRPr lang="en-US"/>
        </a:p>
      </dgm:t>
    </dgm:pt>
    <dgm:pt modelId="{E07CADA2-1F1B-4AF3-9B19-0911A88B68D2}" type="sibTrans" cxnId="{FC0A0094-49E0-4364-92FE-564C978D0B37}">
      <dgm:prSet/>
      <dgm:spPr/>
      <dgm:t>
        <a:bodyPr/>
        <a:lstStyle/>
        <a:p>
          <a:endParaRPr lang="en-US"/>
        </a:p>
      </dgm:t>
    </dgm:pt>
    <dgm:pt modelId="{4B280FA3-BF04-4465-9938-9F074495AFF5}">
      <dgm:prSet/>
      <dgm:spPr/>
      <dgm:t>
        <a:bodyPr/>
        <a:lstStyle/>
        <a:p>
          <a:endParaRPr lang="en-US" dirty="0"/>
        </a:p>
      </dgm:t>
    </dgm:pt>
    <dgm:pt modelId="{F484BCBC-C11E-4DA6-B0CB-D372FE6D4C9B}" type="parTrans" cxnId="{A8D171EE-E721-4BB1-A5B0-420E4CF8A1F2}">
      <dgm:prSet/>
      <dgm:spPr/>
      <dgm:t>
        <a:bodyPr/>
        <a:lstStyle/>
        <a:p>
          <a:endParaRPr lang="en-US"/>
        </a:p>
      </dgm:t>
    </dgm:pt>
    <dgm:pt modelId="{13629CB6-299A-48D4-B265-ABBA55EF2ED1}" type="sibTrans" cxnId="{A8D171EE-E721-4BB1-A5B0-420E4CF8A1F2}">
      <dgm:prSet/>
      <dgm:spPr/>
      <dgm:t>
        <a:bodyPr/>
        <a:lstStyle/>
        <a:p>
          <a:endParaRPr lang="en-US"/>
        </a:p>
      </dgm:t>
    </dgm:pt>
    <dgm:pt modelId="{AC9DF821-D4A1-4DA3-AEBF-0F42E591E054}" type="pres">
      <dgm:prSet presAssocID="{737DAD03-FED7-4F52-A572-8018EB7B39D6}" presName="Name0" presStyleCnt="0">
        <dgm:presLayoutVars>
          <dgm:chMax val="2"/>
          <dgm:dir/>
          <dgm:animOne val="branch"/>
          <dgm:animLvl val="lvl"/>
          <dgm:resizeHandles val="exact"/>
        </dgm:presLayoutVars>
      </dgm:prSet>
      <dgm:spPr/>
      <dgm:t>
        <a:bodyPr/>
        <a:lstStyle/>
        <a:p>
          <a:endParaRPr lang="en-US"/>
        </a:p>
      </dgm:t>
    </dgm:pt>
    <dgm:pt modelId="{7FC9A32C-72AE-41DD-8AB4-CB9EFBE105D7}" type="pres">
      <dgm:prSet presAssocID="{737DAD03-FED7-4F52-A572-8018EB7B39D6}" presName="Background" presStyleLbl="node1" presStyleIdx="0" presStyleCnt="1"/>
      <dgm:spPr/>
    </dgm:pt>
    <dgm:pt modelId="{50EF0FB1-7A96-4A6B-9CDB-640F659841DC}" type="pres">
      <dgm:prSet presAssocID="{737DAD03-FED7-4F52-A572-8018EB7B39D6}" presName="Divider" presStyleLbl="callout" presStyleIdx="0" presStyleCnt="1"/>
      <dgm:spPr/>
    </dgm:pt>
    <dgm:pt modelId="{C08994CB-0D80-4DBD-BF78-F1B883FFC882}" type="pres">
      <dgm:prSet presAssocID="{737DAD03-FED7-4F52-A572-8018EB7B39D6}" presName="ChildText1" presStyleLbl="revTx" presStyleIdx="0" presStyleCnt="0">
        <dgm:presLayoutVars>
          <dgm:chMax val="0"/>
          <dgm:chPref val="0"/>
          <dgm:bulletEnabled val="1"/>
        </dgm:presLayoutVars>
      </dgm:prSet>
      <dgm:spPr/>
      <dgm:t>
        <a:bodyPr/>
        <a:lstStyle/>
        <a:p>
          <a:endParaRPr lang="en-US"/>
        </a:p>
      </dgm:t>
    </dgm:pt>
    <dgm:pt modelId="{D64DD06A-CE88-4ACA-BBAA-B0DAD18ECD02}" type="pres">
      <dgm:prSet presAssocID="{737DAD03-FED7-4F52-A572-8018EB7B39D6}" presName="ChildText2" presStyleLbl="revTx" presStyleIdx="0" presStyleCnt="0" custScaleX="112146" custScaleY="122589" custLinFactNeighborX="0" custLinFactNeighborY="6152">
        <dgm:presLayoutVars>
          <dgm:chMax val="0"/>
          <dgm:chPref val="0"/>
          <dgm:bulletEnabled val="1"/>
        </dgm:presLayoutVars>
      </dgm:prSet>
      <dgm:spPr/>
      <dgm:t>
        <a:bodyPr/>
        <a:lstStyle/>
        <a:p>
          <a:endParaRPr lang="en-US"/>
        </a:p>
      </dgm:t>
    </dgm:pt>
    <dgm:pt modelId="{E814E5C9-2C01-421C-BCCE-839614BD3BFB}" type="pres">
      <dgm:prSet presAssocID="{737DAD03-FED7-4F52-A572-8018EB7B39D6}" presName="ParentText1" presStyleLbl="revTx" presStyleIdx="0" presStyleCnt="0">
        <dgm:presLayoutVars>
          <dgm:chMax val="1"/>
          <dgm:chPref val="1"/>
        </dgm:presLayoutVars>
      </dgm:prSet>
      <dgm:spPr/>
      <dgm:t>
        <a:bodyPr/>
        <a:lstStyle/>
        <a:p>
          <a:endParaRPr lang="en-US"/>
        </a:p>
      </dgm:t>
    </dgm:pt>
    <dgm:pt modelId="{82A7D03B-68BF-4BCE-AFA1-10F979053809}" type="pres">
      <dgm:prSet presAssocID="{737DAD03-FED7-4F52-A572-8018EB7B39D6}" presName="ParentShape1" presStyleLbl="alignImgPlace1" presStyleIdx="0" presStyleCnt="2" custScaleX="202105" custScaleY="118421">
        <dgm:presLayoutVars/>
      </dgm:prSet>
      <dgm:spPr/>
      <dgm:t>
        <a:bodyPr/>
        <a:lstStyle/>
        <a:p>
          <a:endParaRPr lang="en-US"/>
        </a:p>
      </dgm:t>
    </dgm:pt>
    <dgm:pt modelId="{E11DEEB4-21E4-4F86-A0DD-E6D5BA728180}" type="pres">
      <dgm:prSet presAssocID="{737DAD03-FED7-4F52-A572-8018EB7B39D6}" presName="ParentText2" presStyleLbl="revTx" presStyleIdx="0" presStyleCnt="0">
        <dgm:presLayoutVars>
          <dgm:chMax val="1"/>
          <dgm:chPref val="1"/>
        </dgm:presLayoutVars>
      </dgm:prSet>
      <dgm:spPr/>
      <dgm:t>
        <a:bodyPr/>
        <a:lstStyle/>
        <a:p>
          <a:endParaRPr lang="en-US"/>
        </a:p>
      </dgm:t>
    </dgm:pt>
    <dgm:pt modelId="{AB72482B-EE87-45FF-AAF3-9EFFD8B5C83B}" type="pres">
      <dgm:prSet presAssocID="{737DAD03-FED7-4F52-A572-8018EB7B39D6}" presName="ParentShape2" presStyleLbl="alignImgPlace1" presStyleIdx="1" presStyleCnt="2" custScaleX="161053" custScaleY="117708" custLinFactNeighborX="-26579" custLinFactNeighborY="-7369">
        <dgm:presLayoutVars/>
      </dgm:prSet>
      <dgm:spPr/>
      <dgm:t>
        <a:bodyPr/>
        <a:lstStyle/>
        <a:p>
          <a:endParaRPr lang="en-US"/>
        </a:p>
      </dgm:t>
    </dgm:pt>
  </dgm:ptLst>
  <dgm:cxnLst>
    <dgm:cxn modelId="{A8D171EE-E721-4BB1-A5B0-420E4CF8A1F2}" srcId="{737DAD03-FED7-4F52-A572-8018EB7B39D6}" destId="{4B280FA3-BF04-4465-9938-9F074495AFF5}" srcOrd="2" destOrd="0" parTransId="{F484BCBC-C11E-4DA6-B0CB-D372FE6D4C9B}" sibTransId="{13629CB6-299A-48D4-B265-ABBA55EF2ED1}"/>
    <dgm:cxn modelId="{57CF4686-3435-D44D-BFF6-5CD9234DE4C0}" type="presOf" srcId="{3E6090CE-816A-4EC6-8971-9C611A70BDF7}" destId="{AB72482B-EE87-45FF-AAF3-9EFFD8B5C83B}" srcOrd="1" destOrd="0" presId="urn:microsoft.com/office/officeart/2009/3/layout/OpposingIdeas"/>
    <dgm:cxn modelId="{43D2F353-2AA9-1542-997F-232FCE0742E3}" type="presOf" srcId="{F695F008-9136-49D4-8897-F55FF4607ED3}" destId="{E814E5C9-2C01-421C-BCCE-839614BD3BFB}" srcOrd="0" destOrd="0" presId="urn:microsoft.com/office/officeart/2009/3/layout/OpposingIdeas"/>
    <dgm:cxn modelId="{09A21988-D780-4912-B0E2-A2A01A9F536F}" srcId="{F695F008-9136-49D4-8897-F55FF4607ED3}" destId="{63E4A8E5-89B0-4258-82B0-8D747A8C05EC}" srcOrd="0" destOrd="0" parTransId="{32EA7199-CEBD-4B56-8A34-39D6AB0F8892}" sibTransId="{A35DDBE7-C938-4947-8C92-E0B81887BCFB}"/>
    <dgm:cxn modelId="{FC0A0094-49E0-4364-92FE-564C978D0B37}" srcId="{3E6090CE-816A-4EC6-8971-9C611A70BDF7}" destId="{17F01C46-91D1-4F5D-AC7B-B797911A8752}" srcOrd="0" destOrd="0" parTransId="{E433304F-C4CC-4117-8AB4-A758958DFA36}" sibTransId="{E07CADA2-1F1B-4AF3-9B19-0911A88B68D2}"/>
    <dgm:cxn modelId="{BCAF9B45-C5BE-FE47-BE9E-3CB003405F38}" type="presOf" srcId="{63E4A8E5-89B0-4258-82B0-8D747A8C05EC}" destId="{C08994CB-0D80-4DBD-BF78-F1B883FFC882}" srcOrd="0" destOrd="0" presId="urn:microsoft.com/office/officeart/2009/3/layout/OpposingIdeas"/>
    <dgm:cxn modelId="{3E21F9A7-B03C-468E-A18D-B5A31AC5FC9E}" srcId="{737DAD03-FED7-4F52-A572-8018EB7B39D6}" destId="{F695F008-9136-49D4-8897-F55FF4607ED3}" srcOrd="0" destOrd="0" parTransId="{D6FF8B00-9A0E-4F73-980B-27EE7DD802DA}" sibTransId="{5CC3BE4A-5D58-401F-B295-FF0D475A5C4B}"/>
    <dgm:cxn modelId="{A0DE2401-E9AA-BA4D-A9DB-5B5AF533D084}" type="presOf" srcId="{F695F008-9136-49D4-8897-F55FF4607ED3}" destId="{82A7D03B-68BF-4BCE-AFA1-10F979053809}" srcOrd="1" destOrd="0" presId="urn:microsoft.com/office/officeart/2009/3/layout/OpposingIdeas"/>
    <dgm:cxn modelId="{13F2C4A0-FB8E-E242-BF34-ADE5A576644C}" type="presOf" srcId="{3E6090CE-816A-4EC6-8971-9C611A70BDF7}" destId="{E11DEEB4-21E4-4F86-A0DD-E6D5BA728180}" srcOrd="0" destOrd="0" presId="urn:microsoft.com/office/officeart/2009/3/layout/OpposingIdeas"/>
    <dgm:cxn modelId="{931CDA9C-A7C9-4888-9C4F-BB31C6DC2225}" srcId="{737DAD03-FED7-4F52-A572-8018EB7B39D6}" destId="{3E6090CE-816A-4EC6-8971-9C611A70BDF7}" srcOrd="1" destOrd="0" parTransId="{F772E00F-52E8-4AD6-9309-1EB753298026}" sibTransId="{98D0CEEB-76F9-413C-8F69-505C848B303C}"/>
    <dgm:cxn modelId="{052A3AFB-1AF7-BA4C-BE87-5F040FA7A931}" type="presOf" srcId="{737DAD03-FED7-4F52-A572-8018EB7B39D6}" destId="{AC9DF821-D4A1-4DA3-AEBF-0F42E591E054}" srcOrd="0" destOrd="0" presId="urn:microsoft.com/office/officeart/2009/3/layout/OpposingIdeas"/>
    <dgm:cxn modelId="{BD5010AE-AC56-5244-B23B-C8FD90E0F81A}" type="presOf" srcId="{17F01C46-91D1-4F5D-AC7B-B797911A8752}" destId="{D64DD06A-CE88-4ACA-BBAA-B0DAD18ECD02}" srcOrd="0" destOrd="0" presId="urn:microsoft.com/office/officeart/2009/3/layout/OpposingIdeas"/>
    <dgm:cxn modelId="{C7D3CEF5-9029-0740-87FF-54F0FCFF9A23}" type="presParOf" srcId="{AC9DF821-D4A1-4DA3-AEBF-0F42E591E054}" destId="{7FC9A32C-72AE-41DD-8AB4-CB9EFBE105D7}" srcOrd="0" destOrd="0" presId="urn:microsoft.com/office/officeart/2009/3/layout/OpposingIdeas"/>
    <dgm:cxn modelId="{3832BC34-8EFA-704D-AAF3-F8C93A8EB4ED}" type="presParOf" srcId="{AC9DF821-D4A1-4DA3-AEBF-0F42E591E054}" destId="{50EF0FB1-7A96-4A6B-9CDB-640F659841DC}" srcOrd="1" destOrd="0" presId="urn:microsoft.com/office/officeart/2009/3/layout/OpposingIdeas"/>
    <dgm:cxn modelId="{CF2715B2-3D12-B648-87CB-D50CF3995880}" type="presParOf" srcId="{AC9DF821-D4A1-4DA3-AEBF-0F42E591E054}" destId="{C08994CB-0D80-4DBD-BF78-F1B883FFC882}" srcOrd="2" destOrd="0" presId="urn:microsoft.com/office/officeart/2009/3/layout/OpposingIdeas"/>
    <dgm:cxn modelId="{1C1E23E1-54E1-7B4C-869F-2729A50010FF}" type="presParOf" srcId="{AC9DF821-D4A1-4DA3-AEBF-0F42E591E054}" destId="{D64DD06A-CE88-4ACA-BBAA-B0DAD18ECD02}" srcOrd="3" destOrd="0" presId="urn:microsoft.com/office/officeart/2009/3/layout/OpposingIdeas"/>
    <dgm:cxn modelId="{F81EC93C-AE40-1E49-BA77-F3D628D68C32}" type="presParOf" srcId="{AC9DF821-D4A1-4DA3-AEBF-0F42E591E054}" destId="{E814E5C9-2C01-421C-BCCE-839614BD3BFB}" srcOrd="4" destOrd="0" presId="urn:microsoft.com/office/officeart/2009/3/layout/OpposingIdeas"/>
    <dgm:cxn modelId="{01294796-22CD-414B-A86C-FD5407F6B654}" type="presParOf" srcId="{AC9DF821-D4A1-4DA3-AEBF-0F42E591E054}" destId="{82A7D03B-68BF-4BCE-AFA1-10F979053809}" srcOrd="5" destOrd="0" presId="urn:microsoft.com/office/officeart/2009/3/layout/OpposingIdeas"/>
    <dgm:cxn modelId="{0A0FE752-ADFE-6A42-A884-A2133FE2F5DD}" type="presParOf" srcId="{AC9DF821-D4A1-4DA3-AEBF-0F42E591E054}" destId="{E11DEEB4-21E4-4F86-A0DD-E6D5BA728180}" srcOrd="6" destOrd="0" presId="urn:microsoft.com/office/officeart/2009/3/layout/OpposingIdeas"/>
    <dgm:cxn modelId="{D33DD003-5A35-3D48-A8B9-FFEF2A743019}" type="presParOf" srcId="{AC9DF821-D4A1-4DA3-AEBF-0F42E591E054}" destId="{AB72482B-EE87-45FF-AAF3-9EFFD8B5C83B}" srcOrd="7" destOrd="0" presId="urn:microsoft.com/office/officeart/2009/3/layout/OpposingIdeas"/>
  </dgm:cxnLst>
  <dgm:bg/>
  <dgm:whole/>
  <dgm:extLst>
    <a:ext uri="http://schemas.microsoft.com/office/drawing/2008/diagram"/>
  </dgm:extLst>
</dgm:dataModel>
</file>

<file path=ppt/diagrams/data12.xml><?xml version="1.0" encoding="utf-8"?>
<dgm:dataModel xmlns:dgm="http://schemas.openxmlformats.org/drawingml/2006/diagram" xmlns:a="http://schemas.openxmlformats.org/drawingml/2006/main">
  <dgm:ptLst>
    <dgm:pt modelId="{7CA94544-F373-4DF9-AB3B-2F31EB293DF2}" type="doc">
      <dgm:prSet loTypeId="urn:microsoft.com/office/officeart/2009/3/layout/OpposingIdeas" loCatId="relationship" qsTypeId="urn:microsoft.com/office/officeart/2005/8/quickstyle/simple1#12" qsCatId="simple" csTypeId="urn:microsoft.com/office/officeart/2005/8/colors/accent1_2#8" csCatId="accent1" phldr="1"/>
      <dgm:spPr/>
      <dgm:t>
        <a:bodyPr/>
        <a:lstStyle/>
        <a:p>
          <a:endParaRPr lang="en-US"/>
        </a:p>
      </dgm:t>
    </dgm:pt>
    <dgm:pt modelId="{8DAB17CF-A8BD-40BB-9AB8-DED65AB4D8B9}">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EA646121-AD36-49B6-B9A3-E7FB1B5F85CC}" type="parTrans" cxnId="{9374D7DC-6DB9-46E0-A88D-2C53613E7EF3}">
      <dgm:prSet/>
      <dgm:spPr/>
      <dgm:t>
        <a:bodyPr/>
        <a:lstStyle/>
        <a:p>
          <a:endParaRPr lang="en-US"/>
        </a:p>
      </dgm:t>
    </dgm:pt>
    <dgm:pt modelId="{0798AADC-C19F-4F60-9D8A-85EC5F57CC68}" type="sibTrans" cxnId="{9374D7DC-6DB9-46E0-A88D-2C53613E7EF3}">
      <dgm:prSet/>
      <dgm:spPr/>
      <dgm:t>
        <a:bodyPr/>
        <a:lstStyle/>
        <a:p>
          <a:endParaRPr lang="en-US"/>
        </a:p>
      </dgm:t>
    </dgm:pt>
    <dgm:pt modelId="{C77E7CEE-DFD8-4E41-8784-6B6D10500C7D}">
      <dgm:prSet phldrT="[Text]"/>
      <dgm:spPr/>
      <dgm:t>
        <a:bodyPr/>
        <a:lstStyle/>
        <a:p>
          <a:r>
            <a:rPr lang="en-US" b="1" dirty="0" smtClean="0">
              <a:solidFill>
                <a:schemeClr val="bg1"/>
              </a:solidFill>
            </a:rPr>
            <a:t>After researching primary and secondary sources on American Imperialism during the late 19th century and early 20th century, write an essay that defines Imperialism and explains the impact of American imperialism on the politics and economy of the United States during this time period.  Support your discussion with evidence from your research. L2 What implications can you draw regarding the effect of American imperialism on the United States' status as a global power.</a:t>
          </a:r>
          <a:endParaRPr lang="en-US" dirty="0">
            <a:solidFill>
              <a:schemeClr val="bg1"/>
            </a:solidFill>
          </a:endParaRPr>
        </a:p>
      </dgm:t>
    </dgm:pt>
    <dgm:pt modelId="{471E921A-55D7-4996-8DD7-A5C894BED062}" type="parTrans" cxnId="{5DEE78DC-1B25-499B-B2CB-B6C1E78F3CC7}">
      <dgm:prSet/>
      <dgm:spPr/>
      <dgm:t>
        <a:bodyPr/>
        <a:lstStyle/>
        <a:p>
          <a:endParaRPr lang="en-US"/>
        </a:p>
      </dgm:t>
    </dgm:pt>
    <dgm:pt modelId="{4035DC9E-8FC9-4337-B2EF-86E00760AC0A}" type="sibTrans" cxnId="{5DEE78DC-1B25-499B-B2CB-B6C1E78F3CC7}">
      <dgm:prSet/>
      <dgm:spPr/>
      <dgm:t>
        <a:bodyPr/>
        <a:lstStyle/>
        <a:p>
          <a:endParaRPr lang="en-US"/>
        </a:p>
      </dgm:t>
    </dgm:pt>
    <dgm:pt modelId="{27626760-2819-45B7-835D-DA0185BFCB9D}">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3AA63C6-1466-4AB9-AED5-11B037A9F7CF}" type="parTrans" cxnId="{6B188378-9289-4669-9CCA-88E0588DEFB7}">
      <dgm:prSet/>
      <dgm:spPr/>
      <dgm:t>
        <a:bodyPr/>
        <a:lstStyle/>
        <a:p>
          <a:endParaRPr lang="en-US"/>
        </a:p>
      </dgm:t>
    </dgm:pt>
    <dgm:pt modelId="{A3CECA0D-9EAD-4B07-A4AC-94898ABDD288}" type="sibTrans" cxnId="{6B188378-9289-4669-9CCA-88E0588DEFB7}">
      <dgm:prSet/>
      <dgm:spPr/>
      <dgm:t>
        <a:bodyPr/>
        <a:lstStyle/>
        <a:p>
          <a:endParaRPr lang="en-US"/>
        </a:p>
      </dgm:t>
    </dgm:pt>
    <dgm:pt modelId="{0AD6E7A7-BAEB-4BCF-A9F8-FF6DF33CC333}">
      <dgm:prSet phldrT="[Text]" custT="1"/>
      <dgm:spPr/>
      <dgm:t>
        <a:bodyPr/>
        <a:lstStyle/>
        <a:p>
          <a:r>
            <a:rPr lang="en-US" sz="2400" dirty="0" smtClean="0">
              <a:solidFill>
                <a:schemeClr val="bg1"/>
              </a:solidFill>
            </a:rPr>
            <a:t>What is imperialism and the causes and effects of American imperialism. </a:t>
          </a:r>
          <a:endParaRPr lang="en-US" sz="2400" dirty="0">
            <a:solidFill>
              <a:schemeClr val="bg1"/>
            </a:solidFill>
          </a:endParaRPr>
        </a:p>
      </dgm:t>
    </dgm:pt>
    <dgm:pt modelId="{1D7575C9-7C79-44AE-AC1F-4F0ACA7DEEF4}" type="parTrans" cxnId="{B8C48CB0-44E1-41C4-B0A0-1C420BAA5DAD}">
      <dgm:prSet/>
      <dgm:spPr/>
      <dgm:t>
        <a:bodyPr/>
        <a:lstStyle/>
        <a:p>
          <a:endParaRPr lang="en-US"/>
        </a:p>
      </dgm:t>
    </dgm:pt>
    <dgm:pt modelId="{709256F7-532A-4C9F-8CD2-78B1B49AFD97}" type="sibTrans" cxnId="{B8C48CB0-44E1-41C4-B0A0-1C420BAA5DAD}">
      <dgm:prSet/>
      <dgm:spPr/>
      <dgm:t>
        <a:bodyPr/>
        <a:lstStyle/>
        <a:p>
          <a:endParaRPr lang="en-US"/>
        </a:p>
      </dgm:t>
    </dgm:pt>
    <dgm:pt modelId="{89448797-A1E8-485D-8440-18A3590BD7F7}" type="pres">
      <dgm:prSet presAssocID="{7CA94544-F373-4DF9-AB3B-2F31EB293DF2}" presName="Name0" presStyleCnt="0">
        <dgm:presLayoutVars>
          <dgm:chMax val="2"/>
          <dgm:dir/>
          <dgm:animOne val="branch"/>
          <dgm:animLvl val="lvl"/>
          <dgm:resizeHandles val="exact"/>
        </dgm:presLayoutVars>
      </dgm:prSet>
      <dgm:spPr/>
      <dgm:t>
        <a:bodyPr/>
        <a:lstStyle/>
        <a:p>
          <a:endParaRPr lang="en-US"/>
        </a:p>
      </dgm:t>
    </dgm:pt>
    <dgm:pt modelId="{717171AB-990F-409E-8E65-7F5B577D6F91}" type="pres">
      <dgm:prSet presAssocID="{7CA94544-F373-4DF9-AB3B-2F31EB293DF2}" presName="Background" presStyleLbl="node1" presStyleIdx="0" presStyleCnt="1"/>
      <dgm:spPr/>
    </dgm:pt>
    <dgm:pt modelId="{453A6DD4-FB2B-40B1-A631-9C51C1065D7C}" type="pres">
      <dgm:prSet presAssocID="{7CA94544-F373-4DF9-AB3B-2F31EB293DF2}" presName="Divider" presStyleLbl="callout" presStyleIdx="0" presStyleCnt="1"/>
      <dgm:spPr/>
    </dgm:pt>
    <dgm:pt modelId="{5D2EE684-FA9E-49B1-A494-5F582E53498C}" type="pres">
      <dgm:prSet presAssocID="{7CA94544-F373-4DF9-AB3B-2F31EB293DF2}" presName="ChildText1" presStyleLbl="revTx" presStyleIdx="0" presStyleCnt="0" custScaleX="113766" custScaleY="115317" custLinFactNeighborX="2834" custLinFactNeighborY="2516">
        <dgm:presLayoutVars>
          <dgm:chMax val="0"/>
          <dgm:chPref val="0"/>
          <dgm:bulletEnabled val="1"/>
        </dgm:presLayoutVars>
      </dgm:prSet>
      <dgm:spPr/>
      <dgm:t>
        <a:bodyPr/>
        <a:lstStyle/>
        <a:p>
          <a:endParaRPr lang="en-US"/>
        </a:p>
      </dgm:t>
    </dgm:pt>
    <dgm:pt modelId="{2A207209-3A0C-4178-A425-AF84BB099E25}" type="pres">
      <dgm:prSet presAssocID="{7CA94544-F373-4DF9-AB3B-2F31EB293DF2}" presName="ChildText2" presStyleLbl="revTx" presStyleIdx="0" presStyleCnt="0">
        <dgm:presLayoutVars>
          <dgm:chMax val="0"/>
          <dgm:chPref val="0"/>
          <dgm:bulletEnabled val="1"/>
        </dgm:presLayoutVars>
      </dgm:prSet>
      <dgm:spPr/>
      <dgm:t>
        <a:bodyPr/>
        <a:lstStyle/>
        <a:p>
          <a:endParaRPr lang="en-US"/>
        </a:p>
      </dgm:t>
    </dgm:pt>
    <dgm:pt modelId="{7FEF7883-C28F-4E02-BD83-1D840E8C2A91}" type="pres">
      <dgm:prSet presAssocID="{7CA94544-F373-4DF9-AB3B-2F31EB293DF2}" presName="ParentText1" presStyleLbl="revTx" presStyleIdx="0" presStyleCnt="0">
        <dgm:presLayoutVars>
          <dgm:chMax val="1"/>
          <dgm:chPref val="1"/>
        </dgm:presLayoutVars>
      </dgm:prSet>
      <dgm:spPr/>
      <dgm:t>
        <a:bodyPr/>
        <a:lstStyle/>
        <a:p>
          <a:endParaRPr lang="en-US"/>
        </a:p>
      </dgm:t>
    </dgm:pt>
    <dgm:pt modelId="{ACF35096-5160-4D50-8C74-A10AB839B2A7}" type="pres">
      <dgm:prSet presAssocID="{7CA94544-F373-4DF9-AB3B-2F31EB293DF2}" presName="ParentShape1" presStyleLbl="alignImgPlace1" presStyleIdx="0" presStyleCnt="2" custScaleX="203158" custScaleY="134336" custLinFactNeighborX="526" custLinFactNeighborY="-10646">
        <dgm:presLayoutVars/>
      </dgm:prSet>
      <dgm:spPr/>
      <dgm:t>
        <a:bodyPr/>
        <a:lstStyle/>
        <a:p>
          <a:endParaRPr lang="en-US"/>
        </a:p>
      </dgm:t>
    </dgm:pt>
    <dgm:pt modelId="{BC9CB475-F01E-4998-88D7-C721F524D242}" type="pres">
      <dgm:prSet presAssocID="{7CA94544-F373-4DF9-AB3B-2F31EB293DF2}" presName="ParentText2" presStyleLbl="revTx" presStyleIdx="0" presStyleCnt="0">
        <dgm:presLayoutVars>
          <dgm:chMax val="1"/>
          <dgm:chPref val="1"/>
        </dgm:presLayoutVars>
      </dgm:prSet>
      <dgm:spPr/>
      <dgm:t>
        <a:bodyPr/>
        <a:lstStyle/>
        <a:p>
          <a:endParaRPr lang="en-US"/>
        </a:p>
      </dgm:t>
    </dgm:pt>
    <dgm:pt modelId="{68466AB2-320A-4EF3-B1FE-DE0B9D948DCE}" type="pres">
      <dgm:prSet presAssocID="{7CA94544-F373-4DF9-AB3B-2F31EB293DF2}" presName="ParentShape2" presStyleLbl="alignImgPlace1" presStyleIdx="1" presStyleCnt="2" custScaleX="167369" custScaleY="119139" custLinFactNeighborX="-35263" custLinFactNeighborY="-20917">
        <dgm:presLayoutVars/>
      </dgm:prSet>
      <dgm:spPr/>
      <dgm:t>
        <a:bodyPr/>
        <a:lstStyle/>
        <a:p>
          <a:endParaRPr lang="en-US"/>
        </a:p>
      </dgm:t>
    </dgm:pt>
  </dgm:ptLst>
  <dgm:cxnLst>
    <dgm:cxn modelId="{8278C541-2499-CA4E-A1C1-AA3461C67E09}" type="presOf" srcId="{8DAB17CF-A8BD-40BB-9AB8-DED65AB4D8B9}" destId="{ACF35096-5160-4D50-8C74-A10AB839B2A7}" srcOrd="1" destOrd="0" presId="urn:microsoft.com/office/officeart/2009/3/layout/OpposingIdeas"/>
    <dgm:cxn modelId="{1F9BDEA7-FFBF-FD4C-8B05-524584329F0C}" type="presOf" srcId="{C77E7CEE-DFD8-4E41-8784-6B6D10500C7D}" destId="{5D2EE684-FA9E-49B1-A494-5F582E53498C}" srcOrd="0" destOrd="0" presId="urn:microsoft.com/office/officeart/2009/3/layout/OpposingIdeas"/>
    <dgm:cxn modelId="{6B188378-9289-4669-9CCA-88E0588DEFB7}" srcId="{7CA94544-F373-4DF9-AB3B-2F31EB293DF2}" destId="{27626760-2819-45B7-835D-DA0185BFCB9D}" srcOrd="1" destOrd="0" parTransId="{C3AA63C6-1466-4AB9-AED5-11B037A9F7CF}" sibTransId="{A3CECA0D-9EAD-4B07-A4AC-94898ABDD288}"/>
    <dgm:cxn modelId="{CBB5AA02-2190-0E4D-A3A4-BCC989C03BCC}" type="presOf" srcId="{0AD6E7A7-BAEB-4BCF-A9F8-FF6DF33CC333}" destId="{2A207209-3A0C-4178-A425-AF84BB099E25}" srcOrd="0" destOrd="0" presId="urn:microsoft.com/office/officeart/2009/3/layout/OpposingIdeas"/>
    <dgm:cxn modelId="{E0FF6B56-A0AA-E94A-9E69-58543CFEFF2C}" type="presOf" srcId="{27626760-2819-45B7-835D-DA0185BFCB9D}" destId="{68466AB2-320A-4EF3-B1FE-DE0B9D948DCE}" srcOrd="1" destOrd="0" presId="urn:microsoft.com/office/officeart/2009/3/layout/OpposingIdeas"/>
    <dgm:cxn modelId="{5DEE78DC-1B25-499B-B2CB-B6C1E78F3CC7}" srcId="{8DAB17CF-A8BD-40BB-9AB8-DED65AB4D8B9}" destId="{C77E7CEE-DFD8-4E41-8784-6B6D10500C7D}" srcOrd="0" destOrd="0" parTransId="{471E921A-55D7-4996-8DD7-A5C894BED062}" sibTransId="{4035DC9E-8FC9-4337-B2EF-86E00760AC0A}"/>
    <dgm:cxn modelId="{9374D7DC-6DB9-46E0-A88D-2C53613E7EF3}" srcId="{7CA94544-F373-4DF9-AB3B-2F31EB293DF2}" destId="{8DAB17CF-A8BD-40BB-9AB8-DED65AB4D8B9}" srcOrd="0" destOrd="0" parTransId="{EA646121-AD36-49B6-B9A3-E7FB1B5F85CC}" sibTransId="{0798AADC-C19F-4F60-9D8A-85EC5F57CC68}"/>
    <dgm:cxn modelId="{B8C48CB0-44E1-41C4-B0A0-1C420BAA5DAD}" srcId="{27626760-2819-45B7-835D-DA0185BFCB9D}" destId="{0AD6E7A7-BAEB-4BCF-A9F8-FF6DF33CC333}" srcOrd="0" destOrd="0" parTransId="{1D7575C9-7C79-44AE-AC1F-4F0ACA7DEEF4}" sibTransId="{709256F7-532A-4C9F-8CD2-78B1B49AFD97}"/>
    <dgm:cxn modelId="{CFD3CA3E-373E-AC4E-B656-6A68D513FD70}" type="presOf" srcId="{27626760-2819-45B7-835D-DA0185BFCB9D}" destId="{BC9CB475-F01E-4998-88D7-C721F524D242}" srcOrd="0" destOrd="0" presId="urn:microsoft.com/office/officeart/2009/3/layout/OpposingIdeas"/>
    <dgm:cxn modelId="{A021393B-8B65-B94B-AA76-039FE3BC1CD1}" type="presOf" srcId="{8DAB17CF-A8BD-40BB-9AB8-DED65AB4D8B9}" destId="{7FEF7883-C28F-4E02-BD83-1D840E8C2A91}" srcOrd="0" destOrd="0" presId="urn:microsoft.com/office/officeart/2009/3/layout/OpposingIdeas"/>
    <dgm:cxn modelId="{FD71743B-15AD-2040-8F74-609EDA72C2BE}" type="presOf" srcId="{7CA94544-F373-4DF9-AB3B-2F31EB293DF2}" destId="{89448797-A1E8-485D-8440-18A3590BD7F7}" srcOrd="0" destOrd="0" presId="urn:microsoft.com/office/officeart/2009/3/layout/OpposingIdeas"/>
    <dgm:cxn modelId="{6D018F22-C7EC-FD45-A414-B462012F0B06}" type="presParOf" srcId="{89448797-A1E8-485D-8440-18A3590BD7F7}" destId="{717171AB-990F-409E-8E65-7F5B577D6F91}" srcOrd="0" destOrd="0" presId="urn:microsoft.com/office/officeart/2009/3/layout/OpposingIdeas"/>
    <dgm:cxn modelId="{9DD143AF-037F-2245-A732-F33176E26E54}" type="presParOf" srcId="{89448797-A1E8-485D-8440-18A3590BD7F7}" destId="{453A6DD4-FB2B-40B1-A631-9C51C1065D7C}" srcOrd="1" destOrd="0" presId="urn:microsoft.com/office/officeart/2009/3/layout/OpposingIdeas"/>
    <dgm:cxn modelId="{1EB7427E-0AD1-2A4A-98A8-AEA66A238D66}" type="presParOf" srcId="{89448797-A1E8-485D-8440-18A3590BD7F7}" destId="{5D2EE684-FA9E-49B1-A494-5F582E53498C}" srcOrd="2" destOrd="0" presId="urn:microsoft.com/office/officeart/2009/3/layout/OpposingIdeas"/>
    <dgm:cxn modelId="{5E63CBB6-99D2-7A42-B9A8-FAF45BFE2C05}" type="presParOf" srcId="{89448797-A1E8-485D-8440-18A3590BD7F7}" destId="{2A207209-3A0C-4178-A425-AF84BB099E25}" srcOrd="3" destOrd="0" presId="urn:microsoft.com/office/officeart/2009/3/layout/OpposingIdeas"/>
    <dgm:cxn modelId="{B94A8E8A-D0A0-8844-8FC9-8DE986DE83F7}" type="presParOf" srcId="{89448797-A1E8-485D-8440-18A3590BD7F7}" destId="{7FEF7883-C28F-4E02-BD83-1D840E8C2A91}" srcOrd="4" destOrd="0" presId="urn:microsoft.com/office/officeart/2009/3/layout/OpposingIdeas"/>
    <dgm:cxn modelId="{B101725E-808C-7B44-8526-B7285B0FF8FA}" type="presParOf" srcId="{89448797-A1E8-485D-8440-18A3590BD7F7}" destId="{ACF35096-5160-4D50-8C74-A10AB839B2A7}" srcOrd="5" destOrd="0" presId="urn:microsoft.com/office/officeart/2009/3/layout/OpposingIdeas"/>
    <dgm:cxn modelId="{4B2CD381-4727-6241-802F-51B376979B66}" type="presParOf" srcId="{89448797-A1E8-485D-8440-18A3590BD7F7}" destId="{BC9CB475-F01E-4998-88D7-C721F524D242}" srcOrd="6" destOrd="0" presId="urn:microsoft.com/office/officeart/2009/3/layout/OpposingIdeas"/>
    <dgm:cxn modelId="{36F9F725-31DA-1D42-838B-DB2019A1FF64}" type="presParOf" srcId="{89448797-A1E8-485D-8440-18A3590BD7F7}" destId="{68466AB2-320A-4EF3-B1FE-DE0B9D948DCE}" srcOrd="7" destOrd="0" presId="urn:microsoft.com/office/officeart/2009/3/layout/OpposingIdeas"/>
  </dgm:cxnLst>
  <dgm:bg/>
  <dgm:whole/>
  <dgm:extLst>
    <a:ext uri="http://schemas.microsoft.com/office/drawing/2008/diagram"/>
  </dgm:extLst>
</dgm:dataModel>
</file>

<file path=ppt/diagrams/data13.xml><?xml version="1.0" encoding="utf-8"?>
<dgm:dataModel xmlns:dgm="http://schemas.openxmlformats.org/drawingml/2006/diagram" xmlns:a="http://schemas.openxmlformats.org/drawingml/2006/main">
  <dgm:ptLst>
    <dgm:pt modelId="{479B6445-FBEF-434A-BFE8-8C165D01CC44}" type="doc">
      <dgm:prSet loTypeId="urn:microsoft.com/office/officeart/2005/8/layout/vList2" loCatId="list" qsTypeId="urn:microsoft.com/office/officeart/2005/8/quickstyle/simple1#13" qsCatId="simple" csTypeId="urn:microsoft.com/office/officeart/2005/8/colors/accent4_1" csCatId="accent4" phldr="1"/>
      <dgm:spPr/>
      <dgm:t>
        <a:bodyPr/>
        <a:lstStyle/>
        <a:p>
          <a:endParaRPr lang="en-US"/>
        </a:p>
      </dgm:t>
    </dgm:pt>
    <dgm:pt modelId="{24439A4E-8109-4D1B-BA0C-E2A4095C0FF7}">
      <dgm:prSet phldrT="[Text]"/>
      <dgm:spPr/>
      <dgm:t>
        <a:bodyPr/>
        <a:lstStyle/>
        <a:p>
          <a:r>
            <a:rPr lang="en-US" dirty="0" smtClean="0"/>
            <a:t>Align with Common Core Standards</a:t>
          </a:r>
          <a:endParaRPr lang="en-US" dirty="0"/>
        </a:p>
      </dgm:t>
    </dgm:pt>
    <dgm:pt modelId="{C9CB789A-6538-4ADD-BD67-0A7C02E681F5}" type="parTrans" cxnId="{C49D0D4B-1D8F-4355-814F-FFA9FE6EC10C}">
      <dgm:prSet/>
      <dgm:spPr/>
      <dgm:t>
        <a:bodyPr/>
        <a:lstStyle/>
        <a:p>
          <a:endParaRPr lang="en-US"/>
        </a:p>
      </dgm:t>
    </dgm:pt>
    <dgm:pt modelId="{FB190FD8-685E-4BED-A85F-60C3100CEB02}" type="sibTrans" cxnId="{C49D0D4B-1D8F-4355-814F-FFA9FE6EC10C}">
      <dgm:prSet/>
      <dgm:spPr/>
      <dgm:t>
        <a:bodyPr/>
        <a:lstStyle/>
        <a:p>
          <a:endParaRPr lang="en-US"/>
        </a:p>
      </dgm:t>
    </dgm:pt>
    <dgm:pt modelId="{834B8D67-0A8B-43AA-95C9-315315B83015}">
      <dgm:prSet/>
      <dgm:spPr/>
      <dgm:t>
        <a:bodyPr/>
        <a:lstStyle/>
        <a:p>
          <a:r>
            <a:rPr lang="en-US" dirty="0" smtClean="0"/>
            <a:t>Connect  reading and writing instruction</a:t>
          </a:r>
        </a:p>
      </dgm:t>
    </dgm:pt>
    <dgm:pt modelId="{BE714EDC-4875-4451-9762-5B0FFCED1766}" type="parTrans" cxnId="{861798DE-78B2-46F2-A43A-A6753292F48A}">
      <dgm:prSet/>
      <dgm:spPr/>
      <dgm:t>
        <a:bodyPr/>
        <a:lstStyle/>
        <a:p>
          <a:endParaRPr lang="en-US"/>
        </a:p>
      </dgm:t>
    </dgm:pt>
    <dgm:pt modelId="{245D2535-63B9-41FA-9D92-68053CD44ABE}" type="sibTrans" cxnId="{861798DE-78B2-46F2-A43A-A6753292F48A}">
      <dgm:prSet/>
      <dgm:spPr/>
      <dgm:t>
        <a:bodyPr/>
        <a:lstStyle/>
        <a:p>
          <a:endParaRPr lang="en-US"/>
        </a:p>
      </dgm:t>
    </dgm:pt>
    <dgm:pt modelId="{95AB233F-2135-4ACB-A60A-00B7DE78303B}">
      <dgm:prSet/>
      <dgm:spPr/>
      <dgm:t>
        <a:bodyPr/>
        <a:lstStyle/>
        <a:p>
          <a:r>
            <a:rPr lang="en-US" dirty="0" smtClean="0"/>
            <a:t>Make tasks central</a:t>
          </a:r>
        </a:p>
      </dgm:t>
    </dgm:pt>
    <dgm:pt modelId="{775184CF-B6F3-401A-B2F9-F438877D1BEC}" type="parTrans" cxnId="{3E828EEC-412B-4B12-98E7-4A77C6E048AE}">
      <dgm:prSet/>
      <dgm:spPr/>
      <dgm:t>
        <a:bodyPr/>
        <a:lstStyle/>
        <a:p>
          <a:endParaRPr lang="en-US"/>
        </a:p>
      </dgm:t>
    </dgm:pt>
    <dgm:pt modelId="{8A685129-2EDC-424B-9ADC-73F12DD4798B}" type="sibTrans" cxnId="{3E828EEC-412B-4B12-98E7-4A77C6E048AE}">
      <dgm:prSet/>
      <dgm:spPr/>
      <dgm:t>
        <a:bodyPr/>
        <a:lstStyle/>
        <a:p>
          <a:endParaRPr lang="en-US"/>
        </a:p>
      </dgm:t>
    </dgm:pt>
    <dgm:pt modelId="{26D68836-14A1-4A52-B0AA-2BAB89606FB5}">
      <dgm:prSet/>
      <dgm:spPr/>
      <dgm:t>
        <a:bodyPr/>
        <a:lstStyle/>
        <a:p>
          <a:r>
            <a:rPr lang="en-US" dirty="0" smtClean="0"/>
            <a:t>Distribute responsibility for </a:t>
          </a:r>
          <a:r>
            <a:rPr lang="en-US" u="none" dirty="0" smtClean="0"/>
            <a:t>teaching,</a:t>
          </a:r>
          <a:r>
            <a:rPr lang="en-US" dirty="0" smtClean="0"/>
            <a:t> reading and writing</a:t>
          </a:r>
        </a:p>
      </dgm:t>
    </dgm:pt>
    <dgm:pt modelId="{1D443776-0F23-449E-A3FA-BB17609253D5}" type="parTrans" cxnId="{D75EBEB5-08CB-4188-974A-59368C7C4778}">
      <dgm:prSet/>
      <dgm:spPr/>
      <dgm:t>
        <a:bodyPr/>
        <a:lstStyle/>
        <a:p>
          <a:endParaRPr lang="en-US"/>
        </a:p>
      </dgm:t>
    </dgm:pt>
    <dgm:pt modelId="{9A2475A5-6D0B-4C9F-9589-99F783775449}" type="sibTrans" cxnId="{D75EBEB5-08CB-4188-974A-59368C7C4778}">
      <dgm:prSet/>
      <dgm:spPr/>
      <dgm:t>
        <a:bodyPr/>
        <a:lstStyle/>
        <a:p>
          <a:endParaRPr lang="en-US"/>
        </a:p>
      </dgm:t>
    </dgm:pt>
    <dgm:pt modelId="{695627FD-3AED-48FE-8E32-7B837E786977}">
      <dgm:prSet/>
      <dgm:spPr/>
      <dgm:t>
        <a:bodyPr/>
        <a:lstStyle/>
        <a:p>
          <a:r>
            <a:rPr lang="en-US" dirty="0" smtClean="0"/>
            <a:t>Use back-mapping </a:t>
          </a:r>
        </a:p>
      </dgm:t>
    </dgm:pt>
    <dgm:pt modelId="{96E166B5-8AC3-4E15-81F6-F35E261335EA}" type="parTrans" cxnId="{AFBD1A66-D484-4C48-B581-6C409216636E}">
      <dgm:prSet/>
      <dgm:spPr/>
      <dgm:t>
        <a:bodyPr/>
        <a:lstStyle/>
        <a:p>
          <a:endParaRPr lang="en-US"/>
        </a:p>
      </dgm:t>
    </dgm:pt>
    <dgm:pt modelId="{6E797CE8-4DF2-494B-9727-252A0E82445E}" type="sibTrans" cxnId="{AFBD1A66-D484-4C48-B581-6C409216636E}">
      <dgm:prSet/>
      <dgm:spPr/>
      <dgm:t>
        <a:bodyPr/>
        <a:lstStyle/>
        <a:p>
          <a:endParaRPr lang="en-US"/>
        </a:p>
      </dgm:t>
    </dgm:pt>
    <dgm:pt modelId="{F262ECFE-D514-4508-8A28-9AB3DDF5D9EA}">
      <dgm:prSet/>
      <dgm:spPr/>
      <dgm:t>
        <a:bodyPr/>
        <a:lstStyle/>
        <a:p>
          <a:r>
            <a:rPr lang="en-US" dirty="0" smtClean="0"/>
            <a:t>Foster a responsive system</a:t>
          </a:r>
        </a:p>
      </dgm:t>
    </dgm:pt>
    <dgm:pt modelId="{3CF9D027-E7A2-4692-B7FE-3E019254B021}" type="parTrans" cxnId="{7B640EEB-F9FE-4302-AAA8-1C7535300187}">
      <dgm:prSet/>
      <dgm:spPr/>
      <dgm:t>
        <a:bodyPr/>
        <a:lstStyle/>
        <a:p>
          <a:endParaRPr lang="en-US"/>
        </a:p>
      </dgm:t>
    </dgm:pt>
    <dgm:pt modelId="{AD563340-771E-423A-913F-2D61C5EE0A10}" type="sibTrans" cxnId="{7B640EEB-F9FE-4302-AAA8-1C7535300187}">
      <dgm:prSet/>
      <dgm:spPr/>
      <dgm:t>
        <a:bodyPr/>
        <a:lstStyle/>
        <a:p>
          <a:endParaRPr lang="en-US"/>
        </a:p>
      </dgm:t>
    </dgm:pt>
    <dgm:pt modelId="{D4930D97-2484-49E9-B6E4-41E99E41A3F2}">
      <dgm:prSet/>
      <dgm:spPr/>
      <dgm:t>
        <a:bodyPr/>
        <a:lstStyle/>
        <a:p>
          <a:r>
            <a:rPr lang="en-US" dirty="0" smtClean="0"/>
            <a:t>Encourage local choice</a:t>
          </a:r>
        </a:p>
      </dgm:t>
    </dgm:pt>
    <dgm:pt modelId="{FE2A3F38-3B15-4D6C-BB1A-09532ADD1334}" type="parTrans" cxnId="{03C4CA41-795F-4BA4-8265-8C3C70441EF1}">
      <dgm:prSet/>
      <dgm:spPr/>
      <dgm:t>
        <a:bodyPr/>
        <a:lstStyle/>
        <a:p>
          <a:endParaRPr lang="en-US"/>
        </a:p>
      </dgm:t>
    </dgm:pt>
    <dgm:pt modelId="{478D06F0-78AF-486E-80F7-C5D36F6C4EB2}" type="sibTrans" cxnId="{03C4CA41-795F-4BA4-8265-8C3C70441EF1}">
      <dgm:prSet/>
      <dgm:spPr/>
      <dgm:t>
        <a:bodyPr/>
        <a:lstStyle/>
        <a:p>
          <a:endParaRPr lang="en-US"/>
        </a:p>
      </dgm:t>
    </dgm:pt>
    <dgm:pt modelId="{035EC1B4-0D05-4369-B6BB-4658E29068D3}">
      <dgm:prSet/>
      <dgm:spPr/>
      <dgm:t>
        <a:bodyPr/>
        <a:lstStyle/>
        <a:p>
          <a:r>
            <a:rPr lang="en-US" dirty="0" smtClean="0"/>
            <a:t>Strive to be teacher-friendly</a:t>
          </a:r>
        </a:p>
      </dgm:t>
    </dgm:pt>
    <dgm:pt modelId="{B5EBD89B-999C-445A-8A51-969E18C33B8F}" type="parTrans" cxnId="{4A542919-5A8D-46B3-8371-2593766DDAE1}">
      <dgm:prSet/>
      <dgm:spPr/>
      <dgm:t>
        <a:bodyPr/>
        <a:lstStyle/>
        <a:p>
          <a:endParaRPr lang="en-US"/>
        </a:p>
      </dgm:t>
    </dgm:pt>
    <dgm:pt modelId="{DF21EB94-DA78-4227-A567-714F13B94298}" type="sibTrans" cxnId="{4A542919-5A8D-46B3-8371-2593766DDAE1}">
      <dgm:prSet/>
      <dgm:spPr/>
      <dgm:t>
        <a:bodyPr/>
        <a:lstStyle/>
        <a:p>
          <a:endParaRPr lang="en-US"/>
        </a:p>
      </dgm:t>
    </dgm:pt>
    <dgm:pt modelId="{8D6D39E4-3444-49E8-9852-232FD4FA10AC}" type="pres">
      <dgm:prSet presAssocID="{479B6445-FBEF-434A-BFE8-8C165D01CC44}" presName="linear" presStyleCnt="0">
        <dgm:presLayoutVars>
          <dgm:animLvl val="lvl"/>
          <dgm:resizeHandles val="exact"/>
        </dgm:presLayoutVars>
      </dgm:prSet>
      <dgm:spPr/>
      <dgm:t>
        <a:bodyPr/>
        <a:lstStyle/>
        <a:p>
          <a:endParaRPr lang="en-US"/>
        </a:p>
      </dgm:t>
    </dgm:pt>
    <dgm:pt modelId="{D8778F7E-4F19-4A7E-B37F-3722DAF8A904}" type="pres">
      <dgm:prSet presAssocID="{24439A4E-8109-4D1B-BA0C-E2A4095C0FF7}" presName="parentText" presStyleLbl="node1" presStyleIdx="0" presStyleCnt="8">
        <dgm:presLayoutVars>
          <dgm:chMax val="0"/>
          <dgm:bulletEnabled val="1"/>
        </dgm:presLayoutVars>
      </dgm:prSet>
      <dgm:spPr/>
      <dgm:t>
        <a:bodyPr/>
        <a:lstStyle/>
        <a:p>
          <a:endParaRPr lang="en-US"/>
        </a:p>
      </dgm:t>
    </dgm:pt>
    <dgm:pt modelId="{06B81DB8-E164-46A6-9AC0-8F3D61367AC0}" type="pres">
      <dgm:prSet presAssocID="{FB190FD8-685E-4BED-A85F-60C3100CEB02}" presName="spacer" presStyleCnt="0"/>
      <dgm:spPr/>
    </dgm:pt>
    <dgm:pt modelId="{9A0BF2D5-5F0D-4BD5-A167-FD235661BFD1}" type="pres">
      <dgm:prSet presAssocID="{834B8D67-0A8B-43AA-95C9-315315B83015}" presName="parentText" presStyleLbl="node1" presStyleIdx="1" presStyleCnt="8">
        <dgm:presLayoutVars>
          <dgm:chMax val="0"/>
          <dgm:bulletEnabled val="1"/>
        </dgm:presLayoutVars>
      </dgm:prSet>
      <dgm:spPr/>
      <dgm:t>
        <a:bodyPr/>
        <a:lstStyle/>
        <a:p>
          <a:endParaRPr lang="en-US"/>
        </a:p>
      </dgm:t>
    </dgm:pt>
    <dgm:pt modelId="{62F4107B-57F3-4A81-8239-4CDBE0D19760}" type="pres">
      <dgm:prSet presAssocID="{245D2535-63B9-41FA-9D92-68053CD44ABE}" presName="spacer" presStyleCnt="0"/>
      <dgm:spPr/>
    </dgm:pt>
    <dgm:pt modelId="{2268780C-5332-460F-8780-98ABE55CD57E}" type="pres">
      <dgm:prSet presAssocID="{95AB233F-2135-4ACB-A60A-00B7DE78303B}" presName="parentText" presStyleLbl="node1" presStyleIdx="2" presStyleCnt="8">
        <dgm:presLayoutVars>
          <dgm:chMax val="0"/>
          <dgm:bulletEnabled val="1"/>
        </dgm:presLayoutVars>
      </dgm:prSet>
      <dgm:spPr/>
      <dgm:t>
        <a:bodyPr/>
        <a:lstStyle/>
        <a:p>
          <a:endParaRPr lang="en-US"/>
        </a:p>
      </dgm:t>
    </dgm:pt>
    <dgm:pt modelId="{EE828093-F48F-4B7B-B41E-85C0CD9D3FAB}" type="pres">
      <dgm:prSet presAssocID="{8A685129-2EDC-424B-9ADC-73F12DD4798B}" presName="spacer" presStyleCnt="0"/>
      <dgm:spPr/>
    </dgm:pt>
    <dgm:pt modelId="{5876072E-3BA1-4BED-AD2A-9ED68241E5D4}" type="pres">
      <dgm:prSet presAssocID="{26D68836-14A1-4A52-B0AA-2BAB89606FB5}" presName="parentText" presStyleLbl="node1" presStyleIdx="3" presStyleCnt="8">
        <dgm:presLayoutVars>
          <dgm:chMax val="0"/>
          <dgm:bulletEnabled val="1"/>
        </dgm:presLayoutVars>
      </dgm:prSet>
      <dgm:spPr/>
      <dgm:t>
        <a:bodyPr/>
        <a:lstStyle/>
        <a:p>
          <a:endParaRPr lang="en-US"/>
        </a:p>
      </dgm:t>
    </dgm:pt>
    <dgm:pt modelId="{FFEA1CDC-BA67-4EBC-919B-98743184F404}" type="pres">
      <dgm:prSet presAssocID="{9A2475A5-6D0B-4C9F-9589-99F783775449}" presName="spacer" presStyleCnt="0"/>
      <dgm:spPr/>
    </dgm:pt>
    <dgm:pt modelId="{FA09637D-B554-43FE-8A28-F5E9E60B595B}" type="pres">
      <dgm:prSet presAssocID="{695627FD-3AED-48FE-8E32-7B837E786977}" presName="parentText" presStyleLbl="node1" presStyleIdx="4" presStyleCnt="8">
        <dgm:presLayoutVars>
          <dgm:chMax val="0"/>
          <dgm:bulletEnabled val="1"/>
        </dgm:presLayoutVars>
      </dgm:prSet>
      <dgm:spPr/>
      <dgm:t>
        <a:bodyPr/>
        <a:lstStyle/>
        <a:p>
          <a:endParaRPr lang="en-US"/>
        </a:p>
      </dgm:t>
    </dgm:pt>
    <dgm:pt modelId="{43785B2C-4597-48F7-8C5F-070D46EB3B88}" type="pres">
      <dgm:prSet presAssocID="{6E797CE8-4DF2-494B-9727-252A0E82445E}" presName="spacer" presStyleCnt="0"/>
      <dgm:spPr/>
    </dgm:pt>
    <dgm:pt modelId="{75F04036-14A9-496A-9332-1AFE0C1137CE}" type="pres">
      <dgm:prSet presAssocID="{F262ECFE-D514-4508-8A28-9AB3DDF5D9EA}" presName="parentText" presStyleLbl="node1" presStyleIdx="5" presStyleCnt="8">
        <dgm:presLayoutVars>
          <dgm:chMax val="0"/>
          <dgm:bulletEnabled val="1"/>
        </dgm:presLayoutVars>
      </dgm:prSet>
      <dgm:spPr/>
      <dgm:t>
        <a:bodyPr/>
        <a:lstStyle/>
        <a:p>
          <a:endParaRPr lang="en-US"/>
        </a:p>
      </dgm:t>
    </dgm:pt>
    <dgm:pt modelId="{435BFF4A-A1E8-41BC-8897-8762168EF7B1}" type="pres">
      <dgm:prSet presAssocID="{AD563340-771E-423A-913F-2D61C5EE0A10}" presName="spacer" presStyleCnt="0"/>
      <dgm:spPr/>
    </dgm:pt>
    <dgm:pt modelId="{C1D8966D-ACFE-4AA7-851E-F16991F339D8}" type="pres">
      <dgm:prSet presAssocID="{D4930D97-2484-49E9-B6E4-41E99E41A3F2}" presName="parentText" presStyleLbl="node1" presStyleIdx="6" presStyleCnt="8">
        <dgm:presLayoutVars>
          <dgm:chMax val="0"/>
          <dgm:bulletEnabled val="1"/>
        </dgm:presLayoutVars>
      </dgm:prSet>
      <dgm:spPr/>
      <dgm:t>
        <a:bodyPr/>
        <a:lstStyle/>
        <a:p>
          <a:endParaRPr lang="en-US"/>
        </a:p>
      </dgm:t>
    </dgm:pt>
    <dgm:pt modelId="{CF480443-D587-481E-908E-B19859A744BE}" type="pres">
      <dgm:prSet presAssocID="{478D06F0-78AF-486E-80F7-C5D36F6C4EB2}" presName="spacer" presStyleCnt="0"/>
      <dgm:spPr/>
    </dgm:pt>
    <dgm:pt modelId="{49098E38-F2F8-4624-8FA5-38B9A9C2DD79}" type="pres">
      <dgm:prSet presAssocID="{035EC1B4-0D05-4369-B6BB-4658E29068D3}" presName="parentText" presStyleLbl="node1" presStyleIdx="7" presStyleCnt="8">
        <dgm:presLayoutVars>
          <dgm:chMax val="0"/>
          <dgm:bulletEnabled val="1"/>
        </dgm:presLayoutVars>
      </dgm:prSet>
      <dgm:spPr/>
      <dgm:t>
        <a:bodyPr/>
        <a:lstStyle/>
        <a:p>
          <a:endParaRPr lang="en-US"/>
        </a:p>
      </dgm:t>
    </dgm:pt>
  </dgm:ptLst>
  <dgm:cxnLst>
    <dgm:cxn modelId="{9600D301-9576-426E-8CF1-F7D507202DC9}" type="presOf" srcId="{695627FD-3AED-48FE-8E32-7B837E786977}" destId="{FA09637D-B554-43FE-8A28-F5E9E60B595B}" srcOrd="0" destOrd="0" presId="urn:microsoft.com/office/officeart/2005/8/layout/vList2"/>
    <dgm:cxn modelId="{E0E82BAF-BE4C-4372-A5E0-4C5369892AC3}" type="presOf" srcId="{035EC1B4-0D05-4369-B6BB-4658E29068D3}" destId="{49098E38-F2F8-4624-8FA5-38B9A9C2DD79}" srcOrd="0" destOrd="0" presId="urn:microsoft.com/office/officeart/2005/8/layout/vList2"/>
    <dgm:cxn modelId="{7B640EEB-F9FE-4302-AAA8-1C7535300187}" srcId="{479B6445-FBEF-434A-BFE8-8C165D01CC44}" destId="{F262ECFE-D514-4508-8A28-9AB3DDF5D9EA}" srcOrd="5" destOrd="0" parTransId="{3CF9D027-E7A2-4692-B7FE-3E019254B021}" sibTransId="{AD563340-771E-423A-913F-2D61C5EE0A10}"/>
    <dgm:cxn modelId="{2763702C-BD8A-476A-BCCE-29F6DA9946A6}" type="presOf" srcId="{D4930D97-2484-49E9-B6E4-41E99E41A3F2}" destId="{C1D8966D-ACFE-4AA7-851E-F16991F339D8}" srcOrd="0" destOrd="0" presId="urn:microsoft.com/office/officeart/2005/8/layout/vList2"/>
    <dgm:cxn modelId="{03C4CA41-795F-4BA4-8265-8C3C70441EF1}" srcId="{479B6445-FBEF-434A-BFE8-8C165D01CC44}" destId="{D4930D97-2484-49E9-B6E4-41E99E41A3F2}" srcOrd="6" destOrd="0" parTransId="{FE2A3F38-3B15-4D6C-BB1A-09532ADD1334}" sibTransId="{478D06F0-78AF-486E-80F7-C5D36F6C4EB2}"/>
    <dgm:cxn modelId="{8FA50194-2F96-4EB6-9F8C-DA6322931BF9}" type="presOf" srcId="{26D68836-14A1-4A52-B0AA-2BAB89606FB5}" destId="{5876072E-3BA1-4BED-AD2A-9ED68241E5D4}" srcOrd="0" destOrd="0" presId="urn:microsoft.com/office/officeart/2005/8/layout/vList2"/>
    <dgm:cxn modelId="{AFBD1A66-D484-4C48-B581-6C409216636E}" srcId="{479B6445-FBEF-434A-BFE8-8C165D01CC44}" destId="{695627FD-3AED-48FE-8E32-7B837E786977}" srcOrd="4" destOrd="0" parTransId="{96E166B5-8AC3-4E15-81F6-F35E261335EA}" sibTransId="{6E797CE8-4DF2-494B-9727-252A0E82445E}"/>
    <dgm:cxn modelId="{4A542919-5A8D-46B3-8371-2593766DDAE1}" srcId="{479B6445-FBEF-434A-BFE8-8C165D01CC44}" destId="{035EC1B4-0D05-4369-B6BB-4658E29068D3}" srcOrd="7" destOrd="0" parTransId="{B5EBD89B-999C-445A-8A51-969E18C33B8F}" sibTransId="{DF21EB94-DA78-4227-A567-714F13B94298}"/>
    <dgm:cxn modelId="{BB3A448B-B41C-4AAD-A1A5-D7424487A829}" type="presOf" srcId="{479B6445-FBEF-434A-BFE8-8C165D01CC44}" destId="{8D6D39E4-3444-49E8-9852-232FD4FA10AC}" srcOrd="0" destOrd="0" presId="urn:microsoft.com/office/officeart/2005/8/layout/vList2"/>
    <dgm:cxn modelId="{C49D0D4B-1D8F-4355-814F-FFA9FE6EC10C}" srcId="{479B6445-FBEF-434A-BFE8-8C165D01CC44}" destId="{24439A4E-8109-4D1B-BA0C-E2A4095C0FF7}" srcOrd="0" destOrd="0" parTransId="{C9CB789A-6538-4ADD-BD67-0A7C02E681F5}" sibTransId="{FB190FD8-685E-4BED-A85F-60C3100CEB02}"/>
    <dgm:cxn modelId="{01C099B9-9253-4CE2-BB32-4FC01F585656}" type="presOf" srcId="{834B8D67-0A8B-43AA-95C9-315315B83015}" destId="{9A0BF2D5-5F0D-4BD5-A167-FD235661BFD1}" srcOrd="0" destOrd="0" presId="urn:microsoft.com/office/officeart/2005/8/layout/vList2"/>
    <dgm:cxn modelId="{3E828EEC-412B-4B12-98E7-4A77C6E048AE}" srcId="{479B6445-FBEF-434A-BFE8-8C165D01CC44}" destId="{95AB233F-2135-4ACB-A60A-00B7DE78303B}" srcOrd="2" destOrd="0" parTransId="{775184CF-B6F3-401A-B2F9-F438877D1BEC}" sibTransId="{8A685129-2EDC-424B-9ADC-73F12DD4798B}"/>
    <dgm:cxn modelId="{EC4E4A37-D964-467B-BC8D-F33D53D926C1}" type="presOf" srcId="{F262ECFE-D514-4508-8A28-9AB3DDF5D9EA}" destId="{75F04036-14A9-496A-9332-1AFE0C1137CE}" srcOrd="0" destOrd="0" presId="urn:microsoft.com/office/officeart/2005/8/layout/vList2"/>
    <dgm:cxn modelId="{861798DE-78B2-46F2-A43A-A6753292F48A}" srcId="{479B6445-FBEF-434A-BFE8-8C165D01CC44}" destId="{834B8D67-0A8B-43AA-95C9-315315B83015}" srcOrd="1" destOrd="0" parTransId="{BE714EDC-4875-4451-9762-5B0FFCED1766}" sibTransId="{245D2535-63B9-41FA-9D92-68053CD44ABE}"/>
    <dgm:cxn modelId="{D0082DAF-7E64-4837-8E2D-4FBE2DB35BE2}" type="presOf" srcId="{95AB233F-2135-4ACB-A60A-00B7DE78303B}" destId="{2268780C-5332-460F-8780-98ABE55CD57E}" srcOrd="0" destOrd="0" presId="urn:microsoft.com/office/officeart/2005/8/layout/vList2"/>
    <dgm:cxn modelId="{D75EBEB5-08CB-4188-974A-59368C7C4778}" srcId="{479B6445-FBEF-434A-BFE8-8C165D01CC44}" destId="{26D68836-14A1-4A52-B0AA-2BAB89606FB5}" srcOrd="3" destOrd="0" parTransId="{1D443776-0F23-449E-A3FA-BB17609253D5}" sibTransId="{9A2475A5-6D0B-4C9F-9589-99F783775449}"/>
    <dgm:cxn modelId="{42F5F9A1-B2D6-49DC-B655-AF7E73F21004}" type="presOf" srcId="{24439A4E-8109-4D1B-BA0C-E2A4095C0FF7}" destId="{D8778F7E-4F19-4A7E-B37F-3722DAF8A904}" srcOrd="0" destOrd="0" presId="urn:microsoft.com/office/officeart/2005/8/layout/vList2"/>
    <dgm:cxn modelId="{D6CBAA20-9ADC-48C2-BCA7-8A0F5C944E10}" type="presParOf" srcId="{8D6D39E4-3444-49E8-9852-232FD4FA10AC}" destId="{D8778F7E-4F19-4A7E-B37F-3722DAF8A904}" srcOrd="0" destOrd="0" presId="urn:microsoft.com/office/officeart/2005/8/layout/vList2"/>
    <dgm:cxn modelId="{0897E677-CF1A-4642-9247-F8857EA13331}" type="presParOf" srcId="{8D6D39E4-3444-49E8-9852-232FD4FA10AC}" destId="{06B81DB8-E164-46A6-9AC0-8F3D61367AC0}" srcOrd="1" destOrd="0" presId="urn:microsoft.com/office/officeart/2005/8/layout/vList2"/>
    <dgm:cxn modelId="{A7A0AD55-7E20-4F8C-A0B0-CA992BA76E55}" type="presParOf" srcId="{8D6D39E4-3444-49E8-9852-232FD4FA10AC}" destId="{9A0BF2D5-5F0D-4BD5-A167-FD235661BFD1}" srcOrd="2" destOrd="0" presId="urn:microsoft.com/office/officeart/2005/8/layout/vList2"/>
    <dgm:cxn modelId="{FAFA8B30-4702-4B62-B536-6C4BC7D855B7}" type="presParOf" srcId="{8D6D39E4-3444-49E8-9852-232FD4FA10AC}" destId="{62F4107B-57F3-4A81-8239-4CDBE0D19760}" srcOrd="3" destOrd="0" presId="urn:microsoft.com/office/officeart/2005/8/layout/vList2"/>
    <dgm:cxn modelId="{BD63EDD7-7C80-4020-BA2A-B6BA44F09B53}" type="presParOf" srcId="{8D6D39E4-3444-49E8-9852-232FD4FA10AC}" destId="{2268780C-5332-460F-8780-98ABE55CD57E}" srcOrd="4" destOrd="0" presId="urn:microsoft.com/office/officeart/2005/8/layout/vList2"/>
    <dgm:cxn modelId="{F290F3DC-8784-4023-8074-C06FCD0CC291}" type="presParOf" srcId="{8D6D39E4-3444-49E8-9852-232FD4FA10AC}" destId="{EE828093-F48F-4B7B-B41E-85C0CD9D3FAB}" srcOrd="5" destOrd="0" presId="urn:microsoft.com/office/officeart/2005/8/layout/vList2"/>
    <dgm:cxn modelId="{DB76F7A8-0B7C-4A19-A695-2785B9D93D03}" type="presParOf" srcId="{8D6D39E4-3444-49E8-9852-232FD4FA10AC}" destId="{5876072E-3BA1-4BED-AD2A-9ED68241E5D4}" srcOrd="6" destOrd="0" presId="urn:microsoft.com/office/officeart/2005/8/layout/vList2"/>
    <dgm:cxn modelId="{A78B350E-7CAD-42C3-892F-62790EE6B902}" type="presParOf" srcId="{8D6D39E4-3444-49E8-9852-232FD4FA10AC}" destId="{FFEA1CDC-BA67-4EBC-919B-98743184F404}" srcOrd="7" destOrd="0" presId="urn:microsoft.com/office/officeart/2005/8/layout/vList2"/>
    <dgm:cxn modelId="{70F3D8BD-BBB0-411D-B0B7-BF0BB880BD68}" type="presParOf" srcId="{8D6D39E4-3444-49E8-9852-232FD4FA10AC}" destId="{FA09637D-B554-43FE-8A28-F5E9E60B595B}" srcOrd="8" destOrd="0" presId="urn:microsoft.com/office/officeart/2005/8/layout/vList2"/>
    <dgm:cxn modelId="{F517D033-A983-41FB-83FC-A1CFCB7B12A3}" type="presParOf" srcId="{8D6D39E4-3444-49E8-9852-232FD4FA10AC}" destId="{43785B2C-4597-48F7-8C5F-070D46EB3B88}" srcOrd="9" destOrd="0" presId="urn:microsoft.com/office/officeart/2005/8/layout/vList2"/>
    <dgm:cxn modelId="{56E37BB4-A41F-4AB4-86F1-98908CEB3D8F}" type="presParOf" srcId="{8D6D39E4-3444-49E8-9852-232FD4FA10AC}" destId="{75F04036-14A9-496A-9332-1AFE0C1137CE}" srcOrd="10" destOrd="0" presId="urn:microsoft.com/office/officeart/2005/8/layout/vList2"/>
    <dgm:cxn modelId="{543E1D8D-1A1A-467A-858E-D8B5AC58BBDC}" type="presParOf" srcId="{8D6D39E4-3444-49E8-9852-232FD4FA10AC}" destId="{435BFF4A-A1E8-41BC-8897-8762168EF7B1}" srcOrd="11" destOrd="0" presId="urn:microsoft.com/office/officeart/2005/8/layout/vList2"/>
    <dgm:cxn modelId="{306D5C9C-982F-4A16-9354-0E9458CAAAC7}" type="presParOf" srcId="{8D6D39E4-3444-49E8-9852-232FD4FA10AC}" destId="{C1D8966D-ACFE-4AA7-851E-F16991F339D8}" srcOrd="12" destOrd="0" presId="urn:microsoft.com/office/officeart/2005/8/layout/vList2"/>
    <dgm:cxn modelId="{958061F7-192F-4473-BE00-9A0282200C83}" type="presParOf" srcId="{8D6D39E4-3444-49E8-9852-232FD4FA10AC}" destId="{CF480443-D587-481E-908E-B19859A744BE}" srcOrd="13" destOrd="0" presId="urn:microsoft.com/office/officeart/2005/8/layout/vList2"/>
    <dgm:cxn modelId="{AD486050-7BBF-4458-B48A-A4249DAACF1D}" type="presParOf" srcId="{8D6D39E4-3444-49E8-9852-232FD4FA10AC}" destId="{49098E38-F2F8-4624-8FA5-38B9A9C2DD79}" srcOrd="14" destOrd="0" presId="urn:microsoft.com/office/officeart/2005/8/layout/vList2"/>
  </dgm:cxnLst>
  <dgm:bg/>
  <dgm:whole/>
  <dgm:extLst>
    <a:ext uri="http://schemas.microsoft.com/office/drawing/2008/diagram"/>
  </dgm:extLst>
</dgm:dataModel>
</file>

<file path=ppt/diagrams/data14.xml><?xml version="1.0" encoding="utf-8"?>
<dgm:dataModel xmlns:dgm="http://schemas.openxmlformats.org/drawingml/2006/diagram" xmlns:a="http://schemas.openxmlformats.org/drawingml/2006/main">
  <dgm:ptLst>
    <dgm:pt modelId="{8A6EDA87-D0E2-47E4-BE76-FD0F2BC5C949}" type="doc">
      <dgm:prSet loTypeId="urn:microsoft.com/office/officeart/2005/8/layout/target3" loCatId="list" qsTypeId="urn:microsoft.com/office/officeart/2005/8/quickstyle/simple1#14" qsCatId="simple" csTypeId="urn:microsoft.com/office/officeart/2005/8/colors/accent3_3" csCatId="accent3" phldr="1"/>
      <dgm:spPr/>
      <dgm:t>
        <a:bodyPr/>
        <a:lstStyle/>
        <a:p>
          <a:endParaRPr lang="en-US"/>
        </a:p>
      </dgm:t>
    </dgm:pt>
    <dgm:pt modelId="{777DC8EC-6694-493E-8D48-BBAF762E71AC}">
      <dgm:prSet phldrT="[Text]"/>
      <dgm:spPr/>
      <dgm:t>
        <a:bodyPr/>
        <a:lstStyle/>
        <a:p>
          <a:r>
            <a:rPr lang="en-US" dirty="0" smtClean="0"/>
            <a:t>Courses</a:t>
          </a:r>
          <a:endParaRPr lang="en-US" dirty="0"/>
        </a:p>
      </dgm:t>
    </dgm:pt>
    <dgm:pt modelId="{4D6FBCAC-3F6B-4D30-ACB5-EAAAD9C0EECF}" type="parTrans" cxnId="{BBF47C78-E2BC-4BE4-93D9-550F9E365590}">
      <dgm:prSet/>
      <dgm:spPr/>
      <dgm:t>
        <a:bodyPr/>
        <a:lstStyle/>
        <a:p>
          <a:endParaRPr lang="en-US"/>
        </a:p>
      </dgm:t>
    </dgm:pt>
    <dgm:pt modelId="{D54D33F2-2F8E-49BA-834B-9CDD577F7D9B}" type="sibTrans" cxnId="{BBF47C78-E2BC-4BE4-93D9-550F9E365590}">
      <dgm:prSet/>
      <dgm:spPr/>
      <dgm:t>
        <a:bodyPr/>
        <a:lstStyle/>
        <a:p>
          <a:endParaRPr lang="en-US"/>
        </a:p>
      </dgm:t>
    </dgm:pt>
    <dgm:pt modelId="{F162646C-40F5-4A0A-A238-02D82EE8701A}">
      <dgm:prSet phldrT="[Text]"/>
      <dgm:spPr/>
      <dgm:t>
        <a:bodyPr/>
        <a:lstStyle/>
        <a:p>
          <a:r>
            <a:rPr lang="en-US" dirty="0" smtClean="0"/>
            <a:t>New courses</a:t>
          </a:r>
          <a:endParaRPr lang="en-US" dirty="0"/>
        </a:p>
      </dgm:t>
    </dgm:pt>
    <dgm:pt modelId="{FE53EA10-2BD6-431C-9427-00FB394C30F5}" type="parTrans" cxnId="{B68FE52A-60A3-450C-AABE-83DD7109ABF5}">
      <dgm:prSet/>
      <dgm:spPr/>
      <dgm:t>
        <a:bodyPr/>
        <a:lstStyle/>
        <a:p>
          <a:endParaRPr lang="en-US"/>
        </a:p>
      </dgm:t>
    </dgm:pt>
    <dgm:pt modelId="{6D19F92F-3E52-48EA-9773-F61918DADDBA}" type="sibTrans" cxnId="{B68FE52A-60A3-450C-AABE-83DD7109ABF5}">
      <dgm:prSet/>
      <dgm:spPr/>
      <dgm:t>
        <a:bodyPr/>
        <a:lstStyle/>
        <a:p>
          <a:endParaRPr lang="en-US"/>
        </a:p>
      </dgm:t>
    </dgm:pt>
    <dgm:pt modelId="{7AFE87A1-952A-4AE1-B626-4B3B1F59FCEB}">
      <dgm:prSet phldrT="[Text]"/>
      <dgm:spPr/>
      <dgm:t>
        <a:bodyPr/>
        <a:lstStyle/>
        <a:p>
          <a:r>
            <a:rPr lang="en-US" dirty="0" smtClean="0"/>
            <a:t>Modules</a:t>
          </a:r>
          <a:endParaRPr lang="en-US" dirty="0"/>
        </a:p>
      </dgm:t>
    </dgm:pt>
    <dgm:pt modelId="{2A550F64-C132-477A-B351-22350BCB6876}" type="parTrans" cxnId="{729B5A47-D649-45AF-A800-AC343EC4FAC9}">
      <dgm:prSet/>
      <dgm:spPr/>
      <dgm:t>
        <a:bodyPr/>
        <a:lstStyle/>
        <a:p>
          <a:endParaRPr lang="en-US"/>
        </a:p>
      </dgm:t>
    </dgm:pt>
    <dgm:pt modelId="{8DDF2E7E-DEF6-45EA-924E-A63166122EAC}" type="sibTrans" cxnId="{729B5A47-D649-45AF-A800-AC343EC4FAC9}">
      <dgm:prSet/>
      <dgm:spPr/>
      <dgm:t>
        <a:bodyPr/>
        <a:lstStyle/>
        <a:p>
          <a:endParaRPr lang="en-US"/>
        </a:p>
      </dgm:t>
    </dgm:pt>
    <dgm:pt modelId="{13F31EE2-6092-4297-9CC7-6B65870162BB}">
      <dgm:prSet phldrT="[Text]"/>
      <dgm:spPr/>
      <dgm:t>
        <a:bodyPr/>
        <a:lstStyle/>
        <a:p>
          <a:r>
            <a:rPr lang="en-US" dirty="0" smtClean="0"/>
            <a:t>Task</a:t>
          </a:r>
          <a:endParaRPr lang="en-US" dirty="0"/>
        </a:p>
      </dgm:t>
    </dgm:pt>
    <dgm:pt modelId="{1D4C0401-37C0-4F63-AF43-87181B62E949}" type="parTrans" cxnId="{DE710BDC-0D03-4A86-A2F5-9719022D7BED}">
      <dgm:prSet/>
      <dgm:spPr/>
      <dgm:t>
        <a:bodyPr/>
        <a:lstStyle/>
        <a:p>
          <a:endParaRPr lang="en-US"/>
        </a:p>
      </dgm:t>
    </dgm:pt>
    <dgm:pt modelId="{F30C6EF2-B858-4905-A443-2171BF4B2D1B}" type="sibTrans" cxnId="{DE710BDC-0D03-4A86-A2F5-9719022D7BED}">
      <dgm:prSet/>
      <dgm:spPr/>
      <dgm:t>
        <a:bodyPr/>
        <a:lstStyle/>
        <a:p>
          <a:endParaRPr lang="en-US"/>
        </a:p>
      </dgm:t>
    </dgm:pt>
    <dgm:pt modelId="{3DEF60DB-6CEC-4CB7-AC0A-F870834AE76F}">
      <dgm:prSet phldrT="[Text]"/>
      <dgm:spPr/>
      <dgm:t>
        <a:bodyPr/>
        <a:lstStyle/>
        <a:p>
          <a:r>
            <a:rPr lang="en-US" dirty="0" smtClean="0"/>
            <a:t>Tasks</a:t>
          </a:r>
          <a:endParaRPr lang="en-US" dirty="0"/>
        </a:p>
      </dgm:t>
    </dgm:pt>
    <dgm:pt modelId="{F58D520D-2055-451F-A34A-3DED1758AFDC}" type="parTrans" cxnId="{7F8F91DE-D960-4D79-873B-EC77E750B2A0}">
      <dgm:prSet/>
      <dgm:spPr/>
      <dgm:t>
        <a:bodyPr/>
        <a:lstStyle/>
        <a:p>
          <a:endParaRPr lang="en-US"/>
        </a:p>
      </dgm:t>
    </dgm:pt>
    <dgm:pt modelId="{F8C37C09-9EB8-4FD9-82C6-F2D41AD18201}" type="sibTrans" cxnId="{7F8F91DE-D960-4D79-873B-EC77E750B2A0}">
      <dgm:prSet/>
      <dgm:spPr/>
      <dgm:t>
        <a:bodyPr/>
        <a:lstStyle/>
        <a:p>
          <a:endParaRPr lang="en-US"/>
        </a:p>
      </dgm:t>
    </dgm:pt>
    <dgm:pt modelId="{FA6FDE49-D002-47DE-90A1-A3ECC81BFD83}">
      <dgm:prSet phldrT="[Text]"/>
      <dgm:spPr/>
      <dgm:t>
        <a:bodyPr/>
        <a:lstStyle/>
        <a:p>
          <a:r>
            <a:rPr lang="en-US" dirty="0" smtClean="0"/>
            <a:t>Prompt</a:t>
          </a:r>
          <a:endParaRPr lang="en-US" dirty="0"/>
        </a:p>
      </dgm:t>
    </dgm:pt>
    <dgm:pt modelId="{7B90C0E7-FC23-4D00-A85E-D362B6732E70}" type="parTrans" cxnId="{84DCBC4F-E8D1-43D1-9AD3-54FCE8BC6CCB}">
      <dgm:prSet/>
      <dgm:spPr/>
      <dgm:t>
        <a:bodyPr/>
        <a:lstStyle/>
        <a:p>
          <a:endParaRPr lang="en-US"/>
        </a:p>
      </dgm:t>
    </dgm:pt>
    <dgm:pt modelId="{005C78DB-3C0E-4ABF-9025-EB48270E8BD2}" type="sibTrans" cxnId="{84DCBC4F-E8D1-43D1-9AD3-54FCE8BC6CCB}">
      <dgm:prSet/>
      <dgm:spPr/>
      <dgm:t>
        <a:bodyPr/>
        <a:lstStyle/>
        <a:p>
          <a:endParaRPr lang="en-US"/>
        </a:p>
      </dgm:t>
    </dgm:pt>
    <dgm:pt modelId="{E0E84352-ABE8-41C2-A9BA-5A0B8C9F6CF8}">
      <dgm:prSet phldrT="[Text]"/>
      <dgm:spPr/>
      <dgm:t>
        <a:bodyPr/>
        <a:lstStyle/>
        <a:p>
          <a:r>
            <a:rPr lang="en-US" dirty="0" smtClean="0"/>
            <a:t>Rubric</a:t>
          </a:r>
          <a:endParaRPr lang="en-US" dirty="0"/>
        </a:p>
      </dgm:t>
    </dgm:pt>
    <dgm:pt modelId="{E512BC6B-ECDA-4311-BA9C-B8EEC66756CC}" type="parTrans" cxnId="{B84912C3-84F8-4C97-8AF4-86EDB9B57CDC}">
      <dgm:prSet/>
      <dgm:spPr/>
      <dgm:t>
        <a:bodyPr/>
        <a:lstStyle/>
        <a:p>
          <a:endParaRPr lang="en-US"/>
        </a:p>
      </dgm:t>
    </dgm:pt>
    <dgm:pt modelId="{23E41206-82BC-4121-A30C-36640F2636E1}" type="sibTrans" cxnId="{B84912C3-84F8-4C97-8AF4-86EDB9B57CDC}">
      <dgm:prSet/>
      <dgm:spPr/>
      <dgm:t>
        <a:bodyPr/>
        <a:lstStyle/>
        <a:p>
          <a:endParaRPr lang="en-US"/>
        </a:p>
      </dgm:t>
    </dgm:pt>
    <dgm:pt modelId="{FEDFFD7D-C43D-45E1-B923-59EFD9855626}">
      <dgm:prSet phldrT="[Text]"/>
      <dgm:spPr/>
      <dgm:t>
        <a:bodyPr/>
        <a:lstStyle/>
        <a:p>
          <a:r>
            <a:rPr lang="en-US" dirty="0" smtClean="0"/>
            <a:t>Skills</a:t>
          </a:r>
          <a:endParaRPr lang="en-US" dirty="0"/>
        </a:p>
      </dgm:t>
    </dgm:pt>
    <dgm:pt modelId="{77689B63-370F-4A3A-94F7-0EE9D052C02B}" type="parTrans" cxnId="{294C1DF6-1072-45E2-9050-75B2FC5B8E6D}">
      <dgm:prSet/>
      <dgm:spPr/>
      <dgm:t>
        <a:bodyPr/>
        <a:lstStyle/>
        <a:p>
          <a:endParaRPr lang="en-US"/>
        </a:p>
      </dgm:t>
    </dgm:pt>
    <dgm:pt modelId="{283996D9-11C4-4E29-8B62-8DAC3C2477D6}" type="sibTrans" cxnId="{294C1DF6-1072-45E2-9050-75B2FC5B8E6D}">
      <dgm:prSet/>
      <dgm:spPr/>
      <dgm:t>
        <a:bodyPr/>
        <a:lstStyle/>
        <a:p>
          <a:endParaRPr lang="en-US"/>
        </a:p>
      </dgm:t>
    </dgm:pt>
    <dgm:pt modelId="{8CA28642-511D-4B2F-90F2-21054420D56B}">
      <dgm:prSet phldrT="[Text]"/>
      <dgm:spPr/>
      <dgm:t>
        <a:bodyPr/>
        <a:lstStyle/>
        <a:p>
          <a:r>
            <a:rPr lang="en-US" dirty="0" smtClean="0"/>
            <a:t>Results</a:t>
          </a:r>
          <a:endParaRPr lang="en-US" dirty="0"/>
        </a:p>
      </dgm:t>
    </dgm:pt>
    <dgm:pt modelId="{93A5B102-0EDD-4DEA-B3A6-4B949B2D7FEA}" type="parTrans" cxnId="{8347462D-8F0D-46D6-8B48-F66C72F98B26}">
      <dgm:prSet/>
      <dgm:spPr/>
      <dgm:t>
        <a:bodyPr/>
        <a:lstStyle/>
        <a:p>
          <a:endParaRPr lang="en-US"/>
        </a:p>
      </dgm:t>
    </dgm:pt>
    <dgm:pt modelId="{CA0CD42D-6E7A-428E-AD9B-FC96AAFFF3CE}" type="sibTrans" cxnId="{8347462D-8F0D-46D6-8B48-F66C72F98B26}">
      <dgm:prSet/>
      <dgm:spPr/>
      <dgm:t>
        <a:bodyPr/>
        <a:lstStyle/>
        <a:p>
          <a:endParaRPr lang="en-US"/>
        </a:p>
      </dgm:t>
    </dgm:pt>
    <dgm:pt modelId="{E4EB417B-3A10-4E55-A24B-FDE7A8295758}">
      <dgm:prSet phldrT="[Text]"/>
      <dgm:spPr/>
      <dgm:t>
        <a:bodyPr/>
        <a:lstStyle/>
        <a:p>
          <a:r>
            <a:rPr lang="en-US" dirty="0" smtClean="0"/>
            <a:t>Scoring exemplars</a:t>
          </a:r>
          <a:endParaRPr lang="en-US" dirty="0"/>
        </a:p>
      </dgm:t>
    </dgm:pt>
    <dgm:pt modelId="{1DB8D207-4BCA-45A6-8D81-0BA32F02685F}" type="parTrans" cxnId="{8760AFFD-A182-4166-8E11-1B0C83077D98}">
      <dgm:prSet/>
      <dgm:spPr/>
      <dgm:t>
        <a:bodyPr/>
        <a:lstStyle/>
        <a:p>
          <a:endParaRPr lang="en-US"/>
        </a:p>
      </dgm:t>
    </dgm:pt>
    <dgm:pt modelId="{C3311482-8A5D-47BA-87D7-FB9297C341CD}" type="sibTrans" cxnId="{8760AFFD-A182-4166-8E11-1B0C83077D98}">
      <dgm:prSet/>
      <dgm:spPr/>
      <dgm:t>
        <a:bodyPr/>
        <a:lstStyle/>
        <a:p>
          <a:endParaRPr lang="en-US"/>
        </a:p>
      </dgm:t>
    </dgm:pt>
    <dgm:pt modelId="{E8A029BE-ED87-4865-ABA7-83999B01BF65}">
      <dgm:prSet phldrT="[Text]"/>
      <dgm:spPr/>
      <dgm:t>
        <a:bodyPr/>
        <a:lstStyle/>
        <a:p>
          <a:r>
            <a:rPr lang="en-US" dirty="0" smtClean="0"/>
            <a:t>Existing courses</a:t>
          </a:r>
          <a:endParaRPr lang="en-US" dirty="0"/>
        </a:p>
      </dgm:t>
    </dgm:pt>
    <dgm:pt modelId="{4D352511-C838-4E26-A9AC-A736744F8F43}" type="parTrans" cxnId="{334CC0A7-5F29-48FB-9D06-053ED0A6CEFF}">
      <dgm:prSet/>
      <dgm:spPr/>
      <dgm:t>
        <a:bodyPr/>
        <a:lstStyle/>
        <a:p>
          <a:endParaRPr lang="en-US"/>
        </a:p>
      </dgm:t>
    </dgm:pt>
    <dgm:pt modelId="{A0D22E67-877C-4A0E-90E4-B43C437E215C}" type="sibTrans" cxnId="{334CC0A7-5F29-48FB-9D06-053ED0A6CEFF}">
      <dgm:prSet/>
      <dgm:spPr/>
      <dgm:t>
        <a:bodyPr/>
        <a:lstStyle/>
        <a:p>
          <a:endParaRPr lang="en-US"/>
        </a:p>
      </dgm:t>
    </dgm:pt>
    <dgm:pt modelId="{772ECD6E-3A7A-4D92-B102-3DB0DB835665}">
      <dgm:prSet phldrT="[Text]"/>
      <dgm:spPr/>
      <dgm:t>
        <a:bodyPr/>
        <a:lstStyle/>
        <a:p>
          <a:r>
            <a:rPr lang="en-US" dirty="0" smtClean="0"/>
            <a:t>Instruction</a:t>
          </a:r>
          <a:endParaRPr lang="en-US" dirty="0"/>
        </a:p>
      </dgm:t>
    </dgm:pt>
    <dgm:pt modelId="{36CFEFC9-1112-458C-8B52-EB5757C2EB71}" type="parTrans" cxnId="{FD66256A-9153-4970-8C92-3235A0F7373D}">
      <dgm:prSet/>
      <dgm:spPr/>
      <dgm:t>
        <a:bodyPr/>
        <a:lstStyle/>
        <a:p>
          <a:endParaRPr lang="en-US"/>
        </a:p>
      </dgm:t>
    </dgm:pt>
    <dgm:pt modelId="{B3951101-2D2A-4169-AEC4-2235BF61460C}" type="sibTrans" cxnId="{FD66256A-9153-4970-8C92-3235A0F7373D}">
      <dgm:prSet/>
      <dgm:spPr/>
      <dgm:t>
        <a:bodyPr/>
        <a:lstStyle/>
        <a:p>
          <a:endParaRPr lang="en-US"/>
        </a:p>
      </dgm:t>
    </dgm:pt>
    <dgm:pt modelId="{4CC1E338-A3FF-479B-A8D3-BFC10B6DEDDE}" type="pres">
      <dgm:prSet presAssocID="{8A6EDA87-D0E2-47E4-BE76-FD0F2BC5C949}" presName="Name0" presStyleCnt="0">
        <dgm:presLayoutVars>
          <dgm:chMax val="7"/>
          <dgm:dir/>
          <dgm:animLvl val="lvl"/>
          <dgm:resizeHandles val="exact"/>
        </dgm:presLayoutVars>
      </dgm:prSet>
      <dgm:spPr/>
      <dgm:t>
        <a:bodyPr/>
        <a:lstStyle/>
        <a:p>
          <a:endParaRPr lang="en-US"/>
        </a:p>
      </dgm:t>
    </dgm:pt>
    <dgm:pt modelId="{BDE21AD0-F2B6-477A-87B0-32316D80F958}" type="pres">
      <dgm:prSet presAssocID="{777DC8EC-6694-493E-8D48-BBAF762E71AC}" presName="circle1" presStyleLbl="node1" presStyleIdx="0" presStyleCnt="3"/>
      <dgm:spPr/>
      <dgm:t>
        <a:bodyPr/>
        <a:lstStyle/>
        <a:p>
          <a:endParaRPr lang="en-US"/>
        </a:p>
      </dgm:t>
    </dgm:pt>
    <dgm:pt modelId="{33D1322E-9A40-4B05-B970-03D8B78DCC45}" type="pres">
      <dgm:prSet presAssocID="{777DC8EC-6694-493E-8D48-BBAF762E71AC}" presName="space" presStyleCnt="0"/>
      <dgm:spPr/>
      <dgm:t>
        <a:bodyPr/>
        <a:lstStyle/>
        <a:p>
          <a:endParaRPr lang="en-US"/>
        </a:p>
      </dgm:t>
    </dgm:pt>
    <dgm:pt modelId="{BAE23B75-E0F2-42C4-BA13-2B1C3D940090}" type="pres">
      <dgm:prSet presAssocID="{777DC8EC-6694-493E-8D48-BBAF762E71AC}" presName="rect1" presStyleLbl="alignAcc1" presStyleIdx="0" presStyleCnt="3" custLinFactNeighborX="367" custLinFactNeighborY="1286"/>
      <dgm:spPr/>
      <dgm:t>
        <a:bodyPr/>
        <a:lstStyle/>
        <a:p>
          <a:endParaRPr lang="en-US"/>
        </a:p>
      </dgm:t>
    </dgm:pt>
    <dgm:pt modelId="{2D259869-0B31-4816-A519-43925D6EC240}" type="pres">
      <dgm:prSet presAssocID="{7AFE87A1-952A-4AE1-B626-4B3B1F59FCEB}" presName="vertSpace2" presStyleLbl="node1" presStyleIdx="0" presStyleCnt="3"/>
      <dgm:spPr/>
      <dgm:t>
        <a:bodyPr/>
        <a:lstStyle/>
        <a:p>
          <a:endParaRPr lang="en-US"/>
        </a:p>
      </dgm:t>
    </dgm:pt>
    <dgm:pt modelId="{8AA34B04-466C-4CEF-8ED5-C80FF98703A6}" type="pres">
      <dgm:prSet presAssocID="{7AFE87A1-952A-4AE1-B626-4B3B1F59FCEB}" presName="circle2" presStyleLbl="node1" presStyleIdx="1" presStyleCnt="3"/>
      <dgm:spPr/>
      <dgm:t>
        <a:bodyPr/>
        <a:lstStyle/>
        <a:p>
          <a:endParaRPr lang="en-US"/>
        </a:p>
      </dgm:t>
    </dgm:pt>
    <dgm:pt modelId="{CBAD33B0-914C-4376-8D0A-11D7C0A35FE9}" type="pres">
      <dgm:prSet presAssocID="{7AFE87A1-952A-4AE1-B626-4B3B1F59FCEB}" presName="rect2" presStyleLbl="alignAcc1" presStyleIdx="1" presStyleCnt="3"/>
      <dgm:spPr/>
      <dgm:t>
        <a:bodyPr/>
        <a:lstStyle/>
        <a:p>
          <a:endParaRPr lang="en-US"/>
        </a:p>
      </dgm:t>
    </dgm:pt>
    <dgm:pt modelId="{6FAB0937-AB61-4086-93EA-9036327875E1}" type="pres">
      <dgm:prSet presAssocID="{3DEF60DB-6CEC-4CB7-AC0A-F870834AE76F}" presName="vertSpace3" presStyleLbl="node1" presStyleIdx="1" presStyleCnt="3"/>
      <dgm:spPr/>
      <dgm:t>
        <a:bodyPr/>
        <a:lstStyle/>
        <a:p>
          <a:endParaRPr lang="en-US"/>
        </a:p>
      </dgm:t>
    </dgm:pt>
    <dgm:pt modelId="{CFF7FAB2-AB28-41A8-9246-1E22BC10604A}" type="pres">
      <dgm:prSet presAssocID="{3DEF60DB-6CEC-4CB7-AC0A-F870834AE76F}" presName="circle3" presStyleLbl="node1" presStyleIdx="2" presStyleCnt="3"/>
      <dgm:spPr/>
      <dgm:t>
        <a:bodyPr/>
        <a:lstStyle/>
        <a:p>
          <a:endParaRPr lang="en-US"/>
        </a:p>
      </dgm:t>
    </dgm:pt>
    <dgm:pt modelId="{868EBFA0-900D-4C34-80D9-3167B6CAC71E}" type="pres">
      <dgm:prSet presAssocID="{3DEF60DB-6CEC-4CB7-AC0A-F870834AE76F}" presName="rect3" presStyleLbl="alignAcc1" presStyleIdx="2" presStyleCnt="3" custLinFactNeighborX="-407" custLinFactNeighborY="-1583"/>
      <dgm:spPr/>
      <dgm:t>
        <a:bodyPr/>
        <a:lstStyle/>
        <a:p>
          <a:endParaRPr lang="en-US"/>
        </a:p>
      </dgm:t>
    </dgm:pt>
    <dgm:pt modelId="{CC90DF38-1960-4DD0-9674-0FEFC67C57CE}" type="pres">
      <dgm:prSet presAssocID="{777DC8EC-6694-493E-8D48-BBAF762E71AC}" presName="rect1ParTx" presStyleLbl="alignAcc1" presStyleIdx="2" presStyleCnt="3">
        <dgm:presLayoutVars>
          <dgm:chMax val="1"/>
          <dgm:bulletEnabled val="1"/>
        </dgm:presLayoutVars>
      </dgm:prSet>
      <dgm:spPr/>
      <dgm:t>
        <a:bodyPr/>
        <a:lstStyle/>
        <a:p>
          <a:endParaRPr lang="en-US"/>
        </a:p>
      </dgm:t>
    </dgm:pt>
    <dgm:pt modelId="{BD7AC421-BE48-4FE5-B73D-BDC9C48FEFCF}" type="pres">
      <dgm:prSet presAssocID="{777DC8EC-6694-493E-8D48-BBAF762E71AC}" presName="rect1ChTx" presStyleLbl="alignAcc1" presStyleIdx="2" presStyleCnt="3">
        <dgm:presLayoutVars>
          <dgm:bulletEnabled val="1"/>
        </dgm:presLayoutVars>
      </dgm:prSet>
      <dgm:spPr/>
      <dgm:t>
        <a:bodyPr/>
        <a:lstStyle/>
        <a:p>
          <a:endParaRPr lang="en-US"/>
        </a:p>
      </dgm:t>
    </dgm:pt>
    <dgm:pt modelId="{6C21D410-1CD7-4491-B3B3-2F75123802E6}" type="pres">
      <dgm:prSet presAssocID="{7AFE87A1-952A-4AE1-B626-4B3B1F59FCEB}" presName="rect2ParTx" presStyleLbl="alignAcc1" presStyleIdx="2" presStyleCnt="3">
        <dgm:presLayoutVars>
          <dgm:chMax val="1"/>
          <dgm:bulletEnabled val="1"/>
        </dgm:presLayoutVars>
      </dgm:prSet>
      <dgm:spPr/>
      <dgm:t>
        <a:bodyPr/>
        <a:lstStyle/>
        <a:p>
          <a:endParaRPr lang="en-US"/>
        </a:p>
      </dgm:t>
    </dgm:pt>
    <dgm:pt modelId="{23A343E7-4F5E-4A35-95DC-939EA94F4278}" type="pres">
      <dgm:prSet presAssocID="{7AFE87A1-952A-4AE1-B626-4B3B1F59FCEB}" presName="rect2ChTx" presStyleLbl="alignAcc1" presStyleIdx="2" presStyleCnt="3">
        <dgm:presLayoutVars>
          <dgm:bulletEnabled val="1"/>
        </dgm:presLayoutVars>
      </dgm:prSet>
      <dgm:spPr/>
      <dgm:t>
        <a:bodyPr/>
        <a:lstStyle/>
        <a:p>
          <a:endParaRPr lang="en-US"/>
        </a:p>
      </dgm:t>
    </dgm:pt>
    <dgm:pt modelId="{71159134-E729-4B6A-B457-3BBCB3534D49}" type="pres">
      <dgm:prSet presAssocID="{3DEF60DB-6CEC-4CB7-AC0A-F870834AE76F}" presName="rect3ParTx" presStyleLbl="alignAcc1" presStyleIdx="2" presStyleCnt="3">
        <dgm:presLayoutVars>
          <dgm:chMax val="1"/>
          <dgm:bulletEnabled val="1"/>
        </dgm:presLayoutVars>
      </dgm:prSet>
      <dgm:spPr/>
      <dgm:t>
        <a:bodyPr/>
        <a:lstStyle/>
        <a:p>
          <a:endParaRPr lang="en-US"/>
        </a:p>
      </dgm:t>
    </dgm:pt>
    <dgm:pt modelId="{16EC2964-30E9-4787-BB0D-ABB5F7B100D8}" type="pres">
      <dgm:prSet presAssocID="{3DEF60DB-6CEC-4CB7-AC0A-F870834AE76F}" presName="rect3ChTx" presStyleLbl="alignAcc1" presStyleIdx="2" presStyleCnt="3">
        <dgm:presLayoutVars>
          <dgm:bulletEnabled val="1"/>
        </dgm:presLayoutVars>
      </dgm:prSet>
      <dgm:spPr/>
      <dgm:t>
        <a:bodyPr/>
        <a:lstStyle/>
        <a:p>
          <a:endParaRPr lang="en-US"/>
        </a:p>
      </dgm:t>
    </dgm:pt>
  </dgm:ptLst>
  <dgm:cxnLst>
    <dgm:cxn modelId="{B84912C3-84F8-4C97-8AF4-86EDB9B57CDC}" srcId="{3DEF60DB-6CEC-4CB7-AC0A-F870834AE76F}" destId="{E0E84352-ABE8-41C2-A9BA-5A0B8C9F6CF8}" srcOrd="1" destOrd="0" parTransId="{E512BC6B-ECDA-4311-BA9C-B8EEC66756CC}" sibTransId="{23E41206-82BC-4121-A30C-36640F2636E1}"/>
    <dgm:cxn modelId="{0B49359C-B74F-44F4-8F31-A9749F003A1D}" type="presOf" srcId="{3DEF60DB-6CEC-4CB7-AC0A-F870834AE76F}" destId="{868EBFA0-900D-4C34-80D9-3167B6CAC71E}" srcOrd="0" destOrd="0" presId="urn:microsoft.com/office/officeart/2005/8/layout/target3"/>
    <dgm:cxn modelId="{FD66256A-9153-4970-8C92-3235A0F7373D}" srcId="{7AFE87A1-952A-4AE1-B626-4B3B1F59FCEB}" destId="{772ECD6E-3A7A-4D92-B102-3DB0DB835665}" srcOrd="2" destOrd="0" parTransId="{36CFEFC9-1112-458C-8B52-EB5757C2EB71}" sibTransId="{B3951101-2D2A-4169-AEC4-2235BF61460C}"/>
    <dgm:cxn modelId="{7F8F91DE-D960-4D79-873B-EC77E750B2A0}" srcId="{8A6EDA87-D0E2-47E4-BE76-FD0F2BC5C949}" destId="{3DEF60DB-6CEC-4CB7-AC0A-F870834AE76F}" srcOrd="2" destOrd="0" parTransId="{F58D520D-2055-451F-A34A-3DED1758AFDC}" sibTransId="{F8C37C09-9EB8-4FD9-82C6-F2D41AD18201}"/>
    <dgm:cxn modelId="{334CC0A7-5F29-48FB-9D06-053ED0A6CEFF}" srcId="{777DC8EC-6694-493E-8D48-BBAF762E71AC}" destId="{E8A029BE-ED87-4865-ABA7-83999B01BF65}" srcOrd="1" destOrd="0" parTransId="{4D352511-C838-4E26-A9AC-A736744F8F43}" sibTransId="{A0D22E67-877C-4A0E-90E4-B43C437E215C}"/>
    <dgm:cxn modelId="{729B5A47-D649-45AF-A800-AC343EC4FAC9}" srcId="{8A6EDA87-D0E2-47E4-BE76-FD0F2BC5C949}" destId="{7AFE87A1-952A-4AE1-B626-4B3B1F59FCEB}" srcOrd="1" destOrd="0" parTransId="{2A550F64-C132-477A-B351-22350BCB6876}" sibTransId="{8DDF2E7E-DEF6-45EA-924E-A63166122EAC}"/>
    <dgm:cxn modelId="{BBF47C78-E2BC-4BE4-93D9-550F9E365590}" srcId="{8A6EDA87-D0E2-47E4-BE76-FD0F2BC5C949}" destId="{777DC8EC-6694-493E-8D48-BBAF762E71AC}" srcOrd="0" destOrd="0" parTransId="{4D6FBCAC-3F6B-4D30-ACB5-EAAAD9C0EECF}" sibTransId="{D54D33F2-2F8E-49BA-834B-9CDD577F7D9B}"/>
    <dgm:cxn modelId="{FEAAA2CE-5397-4115-9BB5-449AD0F9AD83}" type="presOf" srcId="{FA6FDE49-D002-47DE-90A1-A3ECC81BFD83}" destId="{16EC2964-30E9-4787-BB0D-ABB5F7B100D8}" srcOrd="0" destOrd="0" presId="urn:microsoft.com/office/officeart/2005/8/layout/target3"/>
    <dgm:cxn modelId="{DE710BDC-0D03-4A86-A2F5-9719022D7BED}" srcId="{7AFE87A1-952A-4AE1-B626-4B3B1F59FCEB}" destId="{13F31EE2-6092-4297-9CC7-6B65870162BB}" srcOrd="0" destOrd="0" parTransId="{1D4C0401-37C0-4F63-AF43-87181B62E949}" sibTransId="{F30C6EF2-B858-4905-A443-2171BF4B2D1B}"/>
    <dgm:cxn modelId="{73B8F40A-E0C1-4B10-B0EA-DFED7B764772}" type="presOf" srcId="{777DC8EC-6694-493E-8D48-BBAF762E71AC}" destId="{BAE23B75-E0F2-42C4-BA13-2B1C3D940090}" srcOrd="0" destOrd="0" presId="urn:microsoft.com/office/officeart/2005/8/layout/target3"/>
    <dgm:cxn modelId="{294C1DF6-1072-45E2-9050-75B2FC5B8E6D}" srcId="{7AFE87A1-952A-4AE1-B626-4B3B1F59FCEB}" destId="{FEDFFD7D-C43D-45E1-B923-59EFD9855626}" srcOrd="1" destOrd="0" parTransId="{77689B63-370F-4A3A-94F7-0EE9D052C02B}" sibTransId="{283996D9-11C4-4E29-8B62-8DAC3C2477D6}"/>
    <dgm:cxn modelId="{8347462D-8F0D-46D6-8B48-F66C72F98B26}" srcId="{7AFE87A1-952A-4AE1-B626-4B3B1F59FCEB}" destId="{8CA28642-511D-4B2F-90F2-21054420D56B}" srcOrd="3" destOrd="0" parTransId="{93A5B102-0EDD-4DEA-B3A6-4B949B2D7FEA}" sibTransId="{CA0CD42D-6E7A-428E-AD9B-FC96AAFFF3CE}"/>
    <dgm:cxn modelId="{D3B11C6C-AB5B-4246-9255-5D8E7842D9B5}" type="presOf" srcId="{E0E84352-ABE8-41C2-A9BA-5A0B8C9F6CF8}" destId="{16EC2964-30E9-4787-BB0D-ABB5F7B100D8}" srcOrd="0" destOrd="1" presId="urn:microsoft.com/office/officeart/2005/8/layout/target3"/>
    <dgm:cxn modelId="{A8CC3E0D-405C-4693-A91C-38C2C3C23685}" type="presOf" srcId="{8CA28642-511D-4B2F-90F2-21054420D56B}" destId="{23A343E7-4F5E-4A35-95DC-939EA94F4278}" srcOrd="0" destOrd="3" presId="urn:microsoft.com/office/officeart/2005/8/layout/target3"/>
    <dgm:cxn modelId="{3712B487-61E9-45D7-BBF0-D5ED71B8B85A}" type="presOf" srcId="{772ECD6E-3A7A-4D92-B102-3DB0DB835665}" destId="{23A343E7-4F5E-4A35-95DC-939EA94F4278}" srcOrd="0" destOrd="2" presId="urn:microsoft.com/office/officeart/2005/8/layout/target3"/>
    <dgm:cxn modelId="{B809345B-306E-4EBB-9420-06B608CC2F64}" type="presOf" srcId="{777DC8EC-6694-493E-8D48-BBAF762E71AC}" destId="{CC90DF38-1960-4DD0-9674-0FEFC67C57CE}" srcOrd="1" destOrd="0" presId="urn:microsoft.com/office/officeart/2005/8/layout/target3"/>
    <dgm:cxn modelId="{B68FE52A-60A3-450C-AABE-83DD7109ABF5}" srcId="{777DC8EC-6694-493E-8D48-BBAF762E71AC}" destId="{F162646C-40F5-4A0A-A238-02D82EE8701A}" srcOrd="0" destOrd="0" parTransId="{FE53EA10-2BD6-431C-9427-00FB394C30F5}" sibTransId="{6D19F92F-3E52-48EA-9773-F61918DADDBA}"/>
    <dgm:cxn modelId="{8760AFFD-A182-4166-8E11-1B0C83077D98}" srcId="{3DEF60DB-6CEC-4CB7-AC0A-F870834AE76F}" destId="{E4EB417B-3A10-4E55-A24B-FDE7A8295758}" srcOrd="2" destOrd="0" parTransId="{1DB8D207-4BCA-45A6-8D81-0BA32F02685F}" sibTransId="{C3311482-8A5D-47BA-87D7-FB9297C341CD}"/>
    <dgm:cxn modelId="{41C813F2-FB4B-48DB-92C4-7C732B47FDC9}" type="presOf" srcId="{F162646C-40F5-4A0A-A238-02D82EE8701A}" destId="{BD7AC421-BE48-4FE5-B73D-BDC9C48FEFCF}" srcOrd="0" destOrd="0" presId="urn:microsoft.com/office/officeart/2005/8/layout/target3"/>
    <dgm:cxn modelId="{0DBDB8EE-506A-493C-98DA-5654ED0A742D}" type="presOf" srcId="{E8A029BE-ED87-4865-ABA7-83999B01BF65}" destId="{BD7AC421-BE48-4FE5-B73D-BDC9C48FEFCF}" srcOrd="0" destOrd="1" presId="urn:microsoft.com/office/officeart/2005/8/layout/target3"/>
    <dgm:cxn modelId="{E8869318-550E-491D-8A69-7373043F48E2}" type="presOf" srcId="{3DEF60DB-6CEC-4CB7-AC0A-F870834AE76F}" destId="{71159134-E729-4B6A-B457-3BBCB3534D49}" srcOrd="1" destOrd="0" presId="urn:microsoft.com/office/officeart/2005/8/layout/target3"/>
    <dgm:cxn modelId="{1FE9365C-2699-4C7A-A698-E0E9EFCA1037}" type="presOf" srcId="{7AFE87A1-952A-4AE1-B626-4B3B1F59FCEB}" destId="{CBAD33B0-914C-4376-8D0A-11D7C0A35FE9}" srcOrd="0" destOrd="0" presId="urn:microsoft.com/office/officeart/2005/8/layout/target3"/>
    <dgm:cxn modelId="{BBA31908-7EAB-4EC5-B636-306FD2EB8310}" type="presOf" srcId="{8A6EDA87-D0E2-47E4-BE76-FD0F2BC5C949}" destId="{4CC1E338-A3FF-479B-A8D3-BFC10B6DEDDE}" srcOrd="0" destOrd="0" presId="urn:microsoft.com/office/officeart/2005/8/layout/target3"/>
    <dgm:cxn modelId="{84DCBC4F-E8D1-43D1-9AD3-54FCE8BC6CCB}" srcId="{3DEF60DB-6CEC-4CB7-AC0A-F870834AE76F}" destId="{FA6FDE49-D002-47DE-90A1-A3ECC81BFD83}" srcOrd="0" destOrd="0" parTransId="{7B90C0E7-FC23-4D00-A85E-D362B6732E70}" sibTransId="{005C78DB-3C0E-4ABF-9025-EB48270E8BD2}"/>
    <dgm:cxn modelId="{EFAABE97-83DA-49AA-AE22-FCC4BBCD5C48}" type="presOf" srcId="{E4EB417B-3A10-4E55-A24B-FDE7A8295758}" destId="{16EC2964-30E9-4787-BB0D-ABB5F7B100D8}" srcOrd="0" destOrd="2" presId="urn:microsoft.com/office/officeart/2005/8/layout/target3"/>
    <dgm:cxn modelId="{0DCDCDC7-2360-4F98-A44A-7DEAA58A00B7}" type="presOf" srcId="{13F31EE2-6092-4297-9CC7-6B65870162BB}" destId="{23A343E7-4F5E-4A35-95DC-939EA94F4278}" srcOrd="0" destOrd="0" presId="urn:microsoft.com/office/officeart/2005/8/layout/target3"/>
    <dgm:cxn modelId="{3AF43B73-DE32-4B0B-BD0D-A3F5DB8BA660}" type="presOf" srcId="{FEDFFD7D-C43D-45E1-B923-59EFD9855626}" destId="{23A343E7-4F5E-4A35-95DC-939EA94F4278}" srcOrd="0" destOrd="1" presId="urn:microsoft.com/office/officeart/2005/8/layout/target3"/>
    <dgm:cxn modelId="{18708790-1B27-4CF4-A9FE-A119B029D675}" type="presOf" srcId="{7AFE87A1-952A-4AE1-B626-4B3B1F59FCEB}" destId="{6C21D410-1CD7-4491-B3B3-2F75123802E6}" srcOrd="1" destOrd="0" presId="urn:microsoft.com/office/officeart/2005/8/layout/target3"/>
    <dgm:cxn modelId="{D22A4D6F-99BD-4AA3-85D1-B972714C0330}" type="presParOf" srcId="{4CC1E338-A3FF-479B-A8D3-BFC10B6DEDDE}" destId="{BDE21AD0-F2B6-477A-87B0-32316D80F958}" srcOrd="0" destOrd="0" presId="urn:microsoft.com/office/officeart/2005/8/layout/target3"/>
    <dgm:cxn modelId="{F88CA361-0E79-45A6-860C-10D5F181EDE6}" type="presParOf" srcId="{4CC1E338-A3FF-479B-A8D3-BFC10B6DEDDE}" destId="{33D1322E-9A40-4B05-B970-03D8B78DCC45}" srcOrd="1" destOrd="0" presId="urn:microsoft.com/office/officeart/2005/8/layout/target3"/>
    <dgm:cxn modelId="{B3D91661-D38C-4DFC-A306-D5F2D985FD93}" type="presParOf" srcId="{4CC1E338-A3FF-479B-A8D3-BFC10B6DEDDE}" destId="{BAE23B75-E0F2-42C4-BA13-2B1C3D940090}" srcOrd="2" destOrd="0" presId="urn:microsoft.com/office/officeart/2005/8/layout/target3"/>
    <dgm:cxn modelId="{C72DB084-79D4-4081-B22C-A37B38B2D44B}" type="presParOf" srcId="{4CC1E338-A3FF-479B-A8D3-BFC10B6DEDDE}" destId="{2D259869-0B31-4816-A519-43925D6EC240}" srcOrd="3" destOrd="0" presId="urn:microsoft.com/office/officeart/2005/8/layout/target3"/>
    <dgm:cxn modelId="{012C7344-6CCF-4724-B7DA-0A3F97038510}" type="presParOf" srcId="{4CC1E338-A3FF-479B-A8D3-BFC10B6DEDDE}" destId="{8AA34B04-466C-4CEF-8ED5-C80FF98703A6}" srcOrd="4" destOrd="0" presId="urn:microsoft.com/office/officeart/2005/8/layout/target3"/>
    <dgm:cxn modelId="{7662C072-0BE7-49B4-BC50-FB959AD3F5FA}" type="presParOf" srcId="{4CC1E338-A3FF-479B-A8D3-BFC10B6DEDDE}" destId="{CBAD33B0-914C-4376-8D0A-11D7C0A35FE9}" srcOrd="5" destOrd="0" presId="urn:microsoft.com/office/officeart/2005/8/layout/target3"/>
    <dgm:cxn modelId="{72ACCC29-1E22-4AFD-9E39-02E815D9B67B}" type="presParOf" srcId="{4CC1E338-A3FF-479B-A8D3-BFC10B6DEDDE}" destId="{6FAB0937-AB61-4086-93EA-9036327875E1}" srcOrd="6" destOrd="0" presId="urn:microsoft.com/office/officeart/2005/8/layout/target3"/>
    <dgm:cxn modelId="{2CF07F59-FD76-417B-8350-F0AA819278DA}" type="presParOf" srcId="{4CC1E338-A3FF-479B-A8D3-BFC10B6DEDDE}" destId="{CFF7FAB2-AB28-41A8-9246-1E22BC10604A}" srcOrd="7" destOrd="0" presId="urn:microsoft.com/office/officeart/2005/8/layout/target3"/>
    <dgm:cxn modelId="{E2F7CD2F-DB1C-4741-B3C6-27FB67B09BF6}" type="presParOf" srcId="{4CC1E338-A3FF-479B-A8D3-BFC10B6DEDDE}" destId="{868EBFA0-900D-4C34-80D9-3167B6CAC71E}" srcOrd="8" destOrd="0" presId="urn:microsoft.com/office/officeart/2005/8/layout/target3"/>
    <dgm:cxn modelId="{67189A75-F698-4EF3-AC26-5B95A0A2185B}" type="presParOf" srcId="{4CC1E338-A3FF-479B-A8D3-BFC10B6DEDDE}" destId="{CC90DF38-1960-4DD0-9674-0FEFC67C57CE}" srcOrd="9" destOrd="0" presId="urn:microsoft.com/office/officeart/2005/8/layout/target3"/>
    <dgm:cxn modelId="{C4C66ADD-748E-46CA-B3A9-AD2A572D4219}" type="presParOf" srcId="{4CC1E338-A3FF-479B-A8D3-BFC10B6DEDDE}" destId="{BD7AC421-BE48-4FE5-B73D-BDC9C48FEFCF}" srcOrd="10" destOrd="0" presId="urn:microsoft.com/office/officeart/2005/8/layout/target3"/>
    <dgm:cxn modelId="{E0D87F7F-9A16-40F2-ABB4-627D85A22F5B}" type="presParOf" srcId="{4CC1E338-A3FF-479B-A8D3-BFC10B6DEDDE}" destId="{6C21D410-1CD7-4491-B3B3-2F75123802E6}" srcOrd="11" destOrd="0" presId="urn:microsoft.com/office/officeart/2005/8/layout/target3"/>
    <dgm:cxn modelId="{70139FB9-D5CA-4CA7-AC65-A8AC7DC8D614}" type="presParOf" srcId="{4CC1E338-A3FF-479B-A8D3-BFC10B6DEDDE}" destId="{23A343E7-4F5E-4A35-95DC-939EA94F4278}" srcOrd="12" destOrd="0" presId="urn:microsoft.com/office/officeart/2005/8/layout/target3"/>
    <dgm:cxn modelId="{9209D668-803C-463E-A32F-75FBB39966AF}" type="presParOf" srcId="{4CC1E338-A3FF-479B-A8D3-BFC10B6DEDDE}" destId="{71159134-E729-4B6A-B457-3BBCB3534D49}" srcOrd="13" destOrd="0" presId="urn:microsoft.com/office/officeart/2005/8/layout/target3"/>
    <dgm:cxn modelId="{43104964-7DA5-41BD-9249-1B2249F529FD}" type="presParOf" srcId="{4CC1E338-A3FF-479B-A8D3-BFC10B6DEDDE}" destId="{16EC2964-30E9-4787-BB0D-ABB5F7B100D8}" srcOrd="14" destOrd="0" presId="urn:microsoft.com/office/officeart/2005/8/layout/target3"/>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0EA3941B-FF28-4826-86BC-198544CB8EBF}" type="doc">
      <dgm:prSet loTypeId="urn:microsoft.com/office/officeart/2005/8/layout/cycle8" loCatId="cycle" qsTypeId="urn:microsoft.com/office/officeart/2005/8/quickstyle/simple1#2" qsCatId="simple" csTypeId="urn:microsoft.com/office/officeart/2005/8/colors/accent4_2" csCatId="accent4" phldr="1"/>
      <dgm:spPr/>
    </dgm:pt>
    <dgm:pt modelId="{014D6184-C5EA-40DE-B30B-3E6ECC284520}">
      <dgm:prSet phldrT="[Text]"/>
      <dgm:spPr/>
      <dgm:t>
        <a:bodyPr/>
        <a:lstStyle/>
        <a:p>
          <a:r>
            <a:rPr lang="en-US" dirty="0" smtClean="0"/>
            <a:t>2. Assessment</a:t>
          </a:r>
          <a:endParaRPr lang="en-US" dirty="0"/>
        </a:p>
      </dgm:t>
    </dgm:pt>
    <dgm:pt modelId="{23609862-9802-40B3-9F38-7CF37D3274F6}" type="parTrans" cxnId="{56886277-7AFD-4768-87CD-E628547259D4}">
      <dgm:prSet/>
      <dgm:spPr/>
      <dgm:t>
        <a:bodyPr/>
        <a:lstStyle/>
        <a:p>
          <a:endParaRPr lang="en-US"/>
        </a:p>
      </dgm:t>
    </dgm:pt>
    <dgm:pt modelId="{C7FE4D52-B29D-478F-B1E3-B401ABDB5BB8}" type="sibTrans" cxnId="{56886277-7AFD-4768-87CD-E628547259D4}">
      <dgm:prSet/>
      <dgm:spPr/>
      <dgm:t>
        <a:bodyPr/>
        <a:lstStyle/>
        <a:p>
          <a:endParaRPr lang="en-US"/>
        </a:p>
      </dgm:t>
    </dgm:pt>
    <dgm:pt modelId="{AE162627-48C1-4107-A573-7B7EE568BBF4}">
      <dgm:prSet phldrT="[Text]"/>
      <dgm:spPr/>
      <dgm:t>
        <a:bodyPr/>
        <a:lstStyle/>
        <a:p>
          <a:r>
            <a:rPr lang="en-US" dirty="0" smtClean="0"/>
            <a:t>3.</a:t>
          </a:r>
        </a:p>
        <a:p>
          <a:r>
            <a:rPr lang="en-US" dirty="0" smtClean="0"/>
            <a:t>Instruction</a:t>
          </a:r>
          <a:endParaRPr lang="en-US" dirty="0"/>
        </a:p>
      </dgm:t>
    </dgm:pt>
    <dgm:pt modelId="{782FD05A-7F6F-43A4-B80A-257D76155FEF}" type="parTrans" cxnId="{7D6690FB-C954-471B-A36B-EE3DDFADF83A}">
      <dgm:prSet/>
      <dgm:spPr/>
      <dgm:t>
        <a:bodyPr/>
        <a:lstStyle/>
        <a:p>
          <a:endParaRPr lang="en-US"/>
        </a:p>
      </dgm:t>
    </dgm:pt>
    <dgm:pt modelId="{5D024510-5299-4916-9FA7-1596FCC8F8E1}" type="sibTrans" cxnId="{7D6690FB-C954-471B-A36B-EE3DDFADF83A}">
      <dgm:prSet/>
      <dgm:spPr/>
      <dgm:t>
        <a:bodyPr/>
        <a:lstStyle/>
        <a:p>
          <a:endParaRPr lang="en-US"/>
        </a:p>
      </dgm:t>
    </dgm:pt>
    <dgm:pt modelId="{08D18A98-CDDE-468F-B504-40AEB55B12A2}">
      <dgm:prSet phldrT="[Text]"/>
      <dgm:spPr/>
      <dgm:t>
        <a:bodyPr/>
        <a:lstStyle/>
        <a:p>
          <a:r>
            <a:rPr lang="en-US" dirty="0" smtClean="0"/>
            <a:t>1. </a:t>
          </a:r>
        </a:p>
        <a:p>
          <a:r>
            <a:rPr lang="en-US" dirty="0" smtClean="0"/>
            <a:t>Standards</a:t>
          </a:r>
          <a:endParaRPr lang="en-US" dirty="0"/>
        </a:p>
      </dgm:t>
    </dgm:pt>
    <dgm:pt modelId="{2DE45265-0A81-49E9-BBDF-E47540E6DF9D}" type="parTrans" cxnId="{8B6BA50E-8561-485A-A7D4-FD500C1BAF32}">
      <dgm:prSet/>
      <dgm:spPr/>
      <dgm:t>
        <a:bodyPr/>
        <a:lstStyle/>
        <a:p>
          <a:endParaRPr lang="en-US"/>
        </a:p>
      </dgm:t>
    </dgm:pt>
    <dgm:pt modelId="{94CF27CF-79BE-4CC0-BEB4-94F7C8E58B24}" type="sibTrans" cxnId="{8B6BA50E-8561-485A-A7D4-FD500C1BAF32}">
      <dgm:prSet/>
      <dgm:spPr/>
      <dgm:t>
        <a:bodyPr/>
        <a:lstStyle/>
        <a:p>
          <a:endParaRPr lang="en-US"/>
        </a:p>
      </dgm:t>
    </dgm:pt>
    <dgm:pt modelId="{C05DD8F3-71FD-4AD9-8AFF-88FC71175ABD}" type="pres">
      <dgm:prSet presAssocID="{0EA3941B-FF28-4826-86BC-198544CB8EBF}" presName="compositeShape" presStyleCnt="0">
        <dgm:presLayoutVars>
          <dgm:chMax val="7"/>
          <dgm:dir/>
          <dgm:resizeHandles val="exact"/>
        </dgm:presLayoutVars>
      </dgm:prSet>
      <dgm:spPr/>
    </dgm:pt>
    <dgm:pt modelId="{7C755A2E-7964-49A7-BD0D-61012A5E5291}" type="pres">
      <dgm:prSet presAssocID="{0EA3941B-FF28-4826-86BC-198544CB8EBF}" presName="wedge1" presStyleLbl="node1" presStyleIdx="0" presStyleCnt="3" custAng="0" custLinFactNeighborX="20046" custLinFactNeighborY="1786"/>
      <dgm:spPr/>
      <dgm:t>
        <a:bodyPr/>
        <a:lstStyle/>
        <a:p>
          <a:endParaRPr lang="en-US"/>
        </a:p>
      </dgm:t>
    </dgm:pt>
    <dgm:pt modelId="{D973E033-7989-4ECB-90D0-D8FB185A724A}" type="pres">
      <dgm:prSet presAssocID="{0EA3941B-FF28-4826-86BC-198544CB8EBF}" presName="dummy1a" presStyleCnt="0"/>
      <dgm:spPr/>
    </dgm:pt>
    <dgm:pt modelId="{5F17033F-BB50-4189-8F2D-C33BC4AF9B96}" type="pres">
      <dgm:prSet presAssocID="{0EA3941B-FF28-4826-86BC-198544CB8EBF}" presName="dummy1b" presStyleCnt="0"/>
      <dgm:spPr/>
    </dgm:pt>
    <dgm:pt modelId="{CE640183-ECC8-4ABF-8C9D-2F53A717E059}" type="pres">
      <dgm:prSet presAssocID="{0EA3941B-FF28-4826-86BC-198544CB8EBF}" presName="wedge1Tx" presStyleLbl="node1" presStyleIdx="0" presStyleCnt="3">
        <dgm:presLayoutVars>
          <dgm:chMax val="0"/>
          <dgm:chPref val="0"/>
          <dgm:bulletEnabled val="1"/>
        </dgm:presLayoutVars>
      </dgm:prSet>
      <dgm:spPr/>
      <dgm:t>
        <a:bodyPr/>
        <a:lstStyle/>
        <a:p>
          <a:endParaRPr lang="en-US"/>
        </a:p>
      </dgm:t>
    </dgm:pt>
    <dgm:pt modelId="{B906FDFC-FE7F-40DF-B502-A8042B05081F}" type="pres">
      <dgm:prSet presAssocID="{0EA3941B-FF28-4826-86BC-198544CB8EBF}" presName="wedge2" presStyleLbl="node1" presStyleIdx="1" presStyleCnt="3" custAng="21104427" custLinFactNeighborX="0" custLinFactNeighborY="7738"/>
      <dgm:spPr/>
      <dgm:t>
        <a:bodyPr/>
        <a:lstStyle/>
        <a:p>
          <a:endParaRPr lang="en-US"/>
        </a:p>
      </dgm:t>
    </dgm:pt>
    <dgm:pt modelId="{9F6C2461-0808-4C7E-A42F-C37C8811C80D}" type="pres">
      <dgm:prSet presAssocID="{0EA3941B-FF28-4826-86BC-198544CB8EBF}" presName="dummy2a" presStyleCnt="0"/>
      <dgm:spPr/>
    </dgm:pt>
    <dgm:pt modelId="{A8621F40-C7DE-4FC9-8BF3-9CFC5993F732}" type="pres">
      <dgm:prSet presAssocID="{0EA3941B-FF28-4826-86BC-198544CB8EBF}" presName="dummy2b" presStyleCnt="0"/>
      <dgm:spPr/>
    </dgm:pt>
    <dgm:pt modelId="{6DF8A1DD-1FB7-48B6-B586-DCF6432B4C37}" type="pres">
      <dgm:prSet presAssocID="{0EA3941B-FF28-4826-86BC-198544CB8EBF}" presName="wedge2Tx" presStyleLbl="node1" presStyleIdx="1" presStyleCnt="3">
        <dgm:presLayoutVars>
          <dgm:chMax val="0"/>
          <dgm:chPref val="0"/>
          <dgm:bulletEnabled val="1"/>
        </dgm:presLayoutVars>
      </dgm:prSet>
      <dgm:spPr/>
      <dgm:t>
        <a:bodyPr/>
        <a:lstStyle/>
        <a:p>
          <a:endParaRPr lang="en-US"/>
        </a:p>
      </dgm:t>
    </dgm:pt>
    <dgm:pt modelId="{D2945366-C64A-4230-A141-F4554B1495C1}" type="pres">
      <dgm:prSet presAssocID="{0EA3941B-FF28-4826-86BC-198544CB8EBF}" presName="wedge3" presStyleLbl="node1" presStyleIdx="2" presStyleCnt="3" custAng="1547308" custLinFactNeighborX="-14518" custLinFactNeighborY="697"/>
      <dgm:spPr/>
      <dgm:t>
        <a:bodyPr/>
        <a:lstStyle/>
        <a:p>
          <a:endParaRPr lang="en-US"/>
        </a:p>
      </dgm:t>
    </dgm:pt>
    <dgm:pt modelId="{25B2E72A-1DB4-4AF4-B0B5-236725D91897}" type="pres">
      <dgm:prSet presAssocID="{0EA3941B-FF28-4826-86BC-198544CB8EBF}" presName="dummy3a" presStyleCnt="0"/>
      <dgm:spPr/>
    </dgm:pt>
    <dgm:pt modelId="{A9DACDBE-BF28-43CC-BC9D-6AD9416D9445}" type="pres">
      <dgm:prSet presAssocID="{0EA3941B-FF28-4826-86BC-198544CB8EBF}" presName="dummy3b" presStyleCnt="0"/>
      <dgm:spPr/>
    </dgm:pt>
    <dgm:pt modelId="{825CADE6-C7AF-4737-A9B7-C9AAE41F6D30}" type="pres">
      <dgm:prSet presAssocID="{0EA3941B-FF28-4826-86BC-198544CB8EBF}" presName="wedge3Tx" presStyleLbl="node1" presStyleIdx="2" presStyleCnt="3">
        <dgm:presLayoutVars>
          <dgm:chMax val="0"/>
          <dgm:chPref val="0"/>
          <dgm:bulletEnabled val="1"/>
        </dgm:presLayoutVars>
      </dgm:prSet>
      <dgm:spPr/>
      <dgm:t>
        <a:bodyPr/>
        <a:lstStyle/>
        <a:p>
          <a:endParaRPr lang="en-US"/>
        </a:p>
      </dgm:t>
    </dgm:pt>
    <dgm:pt modelId="{2346C038-A5A2-4C43-AFB9-F2E568C05F56}" type="pres">
      <dgm:prSet presAssocID="{C7FE4D52-B29D-478F-B1E3-B401ABDB5BB8}" presName="arrowWedge1" presStyleLbl="fgSibTrans2D1" presStyleIdx="0" presStyleCnt="3"/>
      <dgm:spPr/>
    </dgm:pt>
    <dgm:pt modelId="{6FBF6E05-F8BB-49A2-ADD9-E8B555F527FB}" type="pres">
      <dgm:prSet presAssocID="{5D024510-5299-4916-9FA7-1596FCC8F8E1}" presName="arrowWedge2" presStyleLbl="fgSibTrans2D1" presStyleIdx="1" presStyleCnt="3" custAng="21102702"/>
      <dgm:spPr/>
    </dgm:pt>
    <dgm:pt modelId="{5A472429-0D35-4FEC-88E4-869BA4EB099B}" type="pres">
      <dgm:prSet presAssocID="{94CF27CF-79BE-4CC0-BEB4-94F7C8E58B24}" presName="arrowWedge3" presStyleLbl="fgSibTrans2D1" presStyleIdx="2" presStyleCnt="3" custAng="1544611"/>
      <dgm:spPr/>
    </dgm:pt>
  </dgm:ptLst>
  <dgm:cxnLst>
    <dgm:cxn modelId="{DB229C91-A79D-A647-8027-4DC63C09A5C4}" type="presOf" srcId="{0EA3941B-FF28-4826-86BC-198544CB8EBF}" destId="{C05DD8F3-71FD-4AD9-8AFF-88FC71175ABD}" srcOrd="0" destOrd="0" presId="urn:microsoft.com/office/officeart/2005/8/layout/cycle8"/>
    <dgm:cxn modelId="{4F3542B8-BB46-2E49-B0C7-892D693D9FD8}" type="presOf" srcId="{AE162627-48C1-4107-A573-7B7EE568BBF4}" destId="{B906FDFC-FE7F-40DF-B502-A8042B05081F}" srcOrd="0" destOrd="0" presId="urn:microsoft.com/office/officeart/2005/8/layout/cycle8"/>
    <dgm:cxn modelId="{56886277-7AFD-4768-87CD-E628547259D4}" srcId="{0EA3941B-FF28-4826-86BC-198544CB8EBF}" destId="{014D6184-C5EA-40DE-B30B-3E6ECC284520}" srcOrd="0" destOrd="0" parTransId="{23609862-9802-40B3-9F38-7CF37D3274F6}" sibTransId="{C7FE4D52-B29D-478F-B1E3-B401ABDB5BB8}"/>
    <dgm:cxn modelId="{8B6BA50E-8561-485A-A7D4-FD500C1BAF32}" srcId="{0EA3941B-FF28-4826-86BC-198544CB8EBF}" destId="{08D18A98-CDDE-468F-B504-40AEB55B12A2}" srcOrd="2" destOrd="0" parTransId="{2DE45265-0A81-49E9-BBDF-E47540E6DF9D}" sibTransId="{94CF27CF-79BE-4CC0-BEB4-94F7C8E58B24}"/>
    <dgm:cxn modelId="{E4AA9BE1-E958-8C49-84FD-EAC3D542B97C}" type="presOf" srcId="{014D6184-C5EA-40DE-B30B-3E6ECC284520}" destId="{CE640183-ECC8-4ABF-8C9D-2F53A717E059}" srcOrd="1" destOrd="0" presId="urn:microsoft.com/office/officeart/2005/8/layout/cycle8"/>
    <dgm:cxn modelId="{F759DAA3-A6C6-C146-A6B1-55F8094D825E}" type="presOf" srcId="{AE162627-48C1-4107-A573-7B7EE568BBF4}" destId="{6DF8A1DD-1FB7-48B6-B586-DCF6432B4C37}" srcOrd="1" destOrd="0" presId="urn:microsoft.com/office/officeart/2005/8/layout/cycle8"/>
    <dgm:cxn modelId="{7D6690FB-C954-471B-A36B-EE3DDFADF83A}" srcId="{0EA3941B-FF28-4826-86BC-198544CB8EBF}" destId="{AE162627-48C1-4107-A573-7B7EE568BBF4}" srcOrd="1" destOrd="0" parTransId="{782FD05A-7F6F-43A4-B80A-257D76155FEF}" sibTransId="{5D024510-5299-4916-9FA7-1596FCC8F8E1}"/>
    <dgm:cxn modelId="{C8C6B2BA-5E93-174D-9C15-24ADB525C8B5}" type="presOf" srcId="{08D18A98-CDDE-468F-B504-40AEB55B12A2}" destId="{825CADE6-C7AF-4737-A9B7-C9AAE41F6D30}" srcOrd="1" destOrd="0" presId="urn:microsoft.com/office/officeart/2005/8/layout/cycle8"/>
    <dgm:cxn modelId="{66551711-6600-E342-9BFD-2AE7FABCB10E}" type="presOf" srcId="{014D6184-C5EA-40DE-B30B-3E6ECC284520}" destId="{7C755A2E-7964-49A7-BD0D-61012A5E5291}" srcOrd="0" destOrd="0" presId="urn:microsoft.com/office/officeart/2005/8/layout/cycle8"/>
    <dgm:cxn modelId="{DB4DCBA7-7C7E-114A-95A4-7FFD7F07D2E6}" type="presOf" srcId="{08D18A98-CDDE-468F-B504-40AEB55B12A2}" destId="{D2945366-C64A-4230-A141-F4554B1495C1}" srcOrd="0" destOrd="0" presId="urn:microsoft.com/office/officeart/2005/8/layout/cycle8"/>
    <dgm:cxn modelId="{730735B9-FDE2-964E-8C8C-4629928D60FF}" type="presParOf" srcId="{C05DD8F3-71FD-4AD9-8AFF-88FC71175ABD}" destId="{7C755A2E-7964-49A7-BD0D-61012A5E5291}" srcOrd="0" destOrd="0" presId="urn:microsoft.com/office/officeart/2005/8/layout/cycle8"/>
    <dgm:cxn modelId="{687851FE-73F9-6848-8B8D-A947002AED86}" type="presParOf" srcId="{C05DD8F3-71FD-4AD9-8AFF-88FC71175ABD}" destId="{D973E033-7989-4ECB-90D0-D8FB185A724A}" srcOrd="1" destOrd="0" presId="urn:microsoft.com/office/officeart/2005/8/layout/cycle8"/>
    <dgm:cxn modelId="{4F112D44-C826-F242-A4F8-07623BBF61C5}" type="presParOf" srcId="{C05DD8F3-71FD-4AD9-8AFF-88FC71175ABD}" destId="{5F17033F-BB50-4189-8F2D-C33BC4AF9B96}" srcOrd="2" destOrd="0" presId="urn:microsoft.com/office/officeart/2005/8/layout/cycle8"/>
    <dgm:cxn modelId="{3D191EEB-B421-B64D-A1C0-C8934A1B7C37}" type="presParOf" srcId="{C05DD8F3-71FD-4AD9-8AFF-88FC71175ABD}" destId="{CE640183-ECC8-4ABF-8C9D-2F53A717E059}" srcOrd="3" destOrd="0" presId="urn:microsoft.com/office/officeart/2005/8/layout/cycle8"/>
    <dgm:cxn modelId="{9E88E800-3E32-7E4F-96F7-1743C4F60BE1}" type="presParOf" srcId="{C05DD8F3-71FD-4AD9-8AFF-88FC71175ABD}" destId="{B906FDFC-FE7F-40DF-B502-A8042B05081F}" srcOrd="4" destOrd="0" presId="urn:microsoft.com/office/officeart/2005/8/layout/cycle8"/>
    <dgm:cxn modelId="{8DB0AA94-815C-7542-9DA3-8B73E096C132}" type="presParOf" srcId="{C05DD8F3-71FD-4AD9-8AFF-88FC71175ABD}" destId="{9F6C2461-0808-4C7E-A42F-C37C8811C80D}" srcOrd="5" destOrd="0" presId="urn:microsoft.com/office/officeart/2005/8/layout/cycle8"/>
    <dgm:cxn modelId="{BA2BD876-658B-4B42-906F-957F7FCA3A08}" type="presParOf" srcId="{C05DD8F3-71FD-4AD9-8AFF-88FC71175ABD}" destId="{A8621F40-C7DE-4FC9-8BF3-9CFC5993F732}" srcOrd="6" destOrd="0" presId="urn:microsoft.com/office/officeart/2005/8/layout/cycle8"/>
    <dgm:cxn modelId="{5997C5DE-AE97-2D46-BD1D-4453B2876CCE}" type="presParOf" srcId="{C05DD8F3-71FD-4AD9-8AFF-88FC71175ABD}" destId="{6DF8A1DD-1FB7-48B6-B586-DCF6432B4C37}" srcOrd="7" destOrd="0" presId="urn:microsoft.com/office/officeart/2005/8/layout/cycle8"/>
    <dgm:cxn modelId="{C94765CD-9FDB-B549-B1BD-80AD4D4FC05E}" type="presParOf" srcId="{C05DD8F3-71FD-4AD9-8AFF-88FC71175ABD}" destId="{D2945366-C64A-4230-A141-F4554B1495C1}" srcOrd="8" destOrd="0" presId="urn:microsoft.com/office/officeart/2005/8/layout/cycle8"/>
    <dgm:cxn modelId="{CC88A36B-6001-BF41-81F1-1FBD626E4CF4}" type="presParOf" srcId="{C05DD8F3-71FD-4AD9-8AFF-88FC71175ABD}" destId="{25B2E72A-1DB4-4AF4-B0B5-236725D91897}" srcOrd="9" destOrd="0" presId="urn:microsoft.com/office/officeart/2005/8/layout/cycle8"/>
    <dgm:cxn modelId="{03D89924-0764-1B44-942B-360CA84B1BE0}" type="presParOf" srcId="{C05DD8F3-71FD-4AD9-8AFF-88FC71175ABD}" destId="{A9DACDBE-BF28-43CC-BC9D-6AD9416D9445}" srcOrd="10" destOrd="0" presId="urn:microsoft.com/office/officeart/2005/8/layout/cycle8"/>
    <dgm:cxn modelId="{71753FDD-ABC2-C64B-A892-E88F32884331}" type="presParOf" srcId="{C05DD8F3-71FD-4AD9-8AFF-88FC71175ABD}" destId="{825CADE6-C7AF-4737-A9B7-C9AAE41F6D30}" srcOrd="11" destOrd="0" presId="urn:microsoft.com/office/officeart/2005/8/layout/cycle8"/>
    <dgm:cxn modelId="{2E1BFB72-B8D0-4549-A7AD-9EE225CC912F}" type="presParOf" srcId="{C05DD8F3-71FD-4AD9-8AFF-88FC71175ABD}" destId="{2346C038-A5A2-4C43-AFB9-F2E568C05F56}" srcOrd="12" destOrd="0" presId="urn:microsoft.com/office/officeart/2005/8/layout/cycle8"/>
    <dgm:cxn modelId="{F9287B2A-9DD8-1F47-BA12-1F2A1F7EE1BC}" type="presParOf" srcId="{C05DD8F3-71FD-4AD9-8AFF-88FC71175ABD}" destId="{6FBF6E05-F8BB-49A2-ADD9-E8B555F527FB}" srcOrd="13" destOrd="0" presId="urn:microsoft.com/office/officeart/2005/8/layout/cycle8"/>
    <dgm:cxn modelId="{4DA6D3BD-7A35-9747-A290-AC0107C4C31A}" type="presParOf" srcId="{C05DD8F3-71FD-4AD9-8AFF-88FC71175ABD}" destId="{5A472429-0D35-4FEC-88E4-869BA4EB099B}" srcOrd="14" destOrd="0" presId="urn:microsoft.com/office/officeart/2005/8/layout/cycle8"/>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93E00ED6-31D0-4516-BE5D-27E1D10CD038}" type="doc">
      <dgm:prSet loTypeId="urn:microsoft.com/office/officeart/2005/8/layout/venn1" loCatId="relationship" qsTypeId="urn:microsoft.com/office/officeart/2005/8/quickstyle/simple1#3" qsCatId="simple" csTypeId="urn:microsoft.com/office/officeart/2005/8/colors/accent4_2" csCatId="accent4" phldr="1"/>
      <dgm:spPr/>
    </dgm:pt>
    <dgm:pt modelId="{E008F35D-91FB-4542-B94D-57A4BD7FC155}">
      <dgm:prSet phldrT="[Text]"/>
      <dgm:spPr/>
      <dgm:t>
        <a:bodyPr/>
        <a:lstStyle/>
        <a:p>
          <a:r>
            <a:rPr lang="en-US" dirty="0" smtClean="0"/>
            <a:t>Common Core Standards</a:t>
          </a:r>
          <a:endParaRPr lang="en-US" dirty="0"/>
        </a:p>
      </dgm:t>
    </dgm:pt>
    <dgm:pt modelId="{90E1BC7F-7B14-4197-A545-0032EFF4F5F4}" type="parTrans" cxnId="{23D8AC7C-F088-43AB-BBBF-2DCE74EFE9B8}">
      <dgm:prSet/>
      <dgm:spPr/>
      <dgm:t>
        <a:bodyPr/>
        <a:lstStyle/>
        <a:p>
          <a:endParaRPr lang="en-US"/>
        </a:p>
      </dgm:t>
    </dgm:pt>
    <dgm:pt modelId="{721CE836-6810-4E09-A078-090759427674}" type="sibTrans" cxnId="{23D8AC7C-F088-43AB-BBBF-2DCE74EFE9B8}">
      <dgm:prSet/>
      <dgm:spPr/>
      <dgm:t>
        <a:bodyPr/>
        <a:lstStyle/>
        <a:p>
          <a:endParaRPr lang="en-US"/>
        </a:p>
      </dgm:t>
    </dgm:pt>
    <dgm:pt modelId="{264C743B-4B20-4079-B8A0-B32390272FEF}">
      <dgm:prSet phldrT="[Text]"/>
      <dgm:spPr/>
      <dgm:t>
        <a:bodyPr/>
        <a:lstStyle/>
        <a:p>
          <a:r>
            <a:rPr lang="en-US" dirty="0" smtClean="0"/>
            <a:t>Aligned, Distributed Instruction</a:t>
          </a:r>
          <a:endParaRPr lang="en-US" dirty="0"/>
        </a:p>
      </dgm:t>
    </dgm:pt>
    <dgm:pt modelId="{6C76902E-704B-4BED-8B35-1D997B14A7E9}" type="parTrans" cxnId="{0A76BA71-33B4-402A-AB87-D1D53090EA51}">
      <dgm:prSet/>
      <dgm:spPr/>
      <dgm:t>
        <a:bodyPr/>
        <a:lstStyle/>
        <a:p>
          <a:endParaRPr lang="en-US"/>
        </a:p>
      </dgm:t>
    </dgm:pt>
    <dgm:pt modelId="{CAE4D75A-ADC6-4339-BEDE-71BF79927ADA}" type="sibTrans" cxnId="{0A76BA71-33B4-402A-AB87-D1D53090EA51}">
      <dgm:prSet/>
      <dgm:spPr/>
      <dgm:t>
        <a:bodyPr/>
        <a:lstStyle/>
        <a:p>
          <a:endParaRPr lang="en-US"/>
        </a:p>
      </dgm:t>
    </dgm:pt>
    <dgm:pt modelId="{CFAFEE04-80EF-40BB-B99E-D8362C0DCB1C}">
      <dgm:prSet phldrT="[Text]"/>
      <dgm:spPr/>
      <dgm:t>
        <a:bodyPr/>
        <a:lstStyle/>
        <a:p>
          <a:r>
            <a:rPr lang="en-US" dirty="0" smtClean="0"/>
            <a:t>Formative &amp; Summative Assessments</a:t>
          </a:r>
          <a:endParaRPr lang="en-US" dirty="0"/>
        </a:p>
      </dgm:t>
    </dgm:pt>
    <dgm:pt modelId="{857C857A-095A-4C06-8D2C-EDB684C96847}" type="parTrans" cxnId="{CA039EE3-E00A-4B59-8305-476D000701DD}">
      <dgm:prSet/>
      <dgm:spPr/>
      <dgm:t>
        <a:bodyPr/>
        <a:lstStyle/>
        <a:p>
          <a:endParaRPr lang="en-US"/>
        </a:p>
      </dgm:t>
    </dgm:pt>
    <dgm:pt modelId="{09577555-1CBF-46F1-B42A-78A120B7B2DD}" type="sibTrans" cxnId="{CA039EE3-E00A-4B59-8305-476D000701DD}">
      <dgm:prSet/>
      <dgm:spPr/>
      <dgm:t>
        <a:bodyPr/>
        <a:lstStyle/>
        <a:p>
          <a:endParaRPr lang="en-US"/>
        </a:p>
      </dgm:t>
    </dgm:pt>
    <dgm:pt modelId="{3E09318C-C688-4C27-8905-A049211C6387}" type="pres">
      <dgm:prSet presAssocID="{93E00ED6-31D0-4516-BE5D-27E1D10CD038}" presName="compositeShape" presStyleCnt="0">
        <dgm:presLayoutVars>
          <dgm:chMax val="7"/>
          <dgm:dir/>
          <dgm:resizeHandles val="exact"/>
        </dgm:presLayoutVars>
      </dgm:prSet>
      <dgm:spPr/>
    </dgm:pt>
    <dgm:pt modelId="{32E0F786-DAB0-400D-853B-59706A94107E}" type="pres">
      <dgm:prSet presAssocID="{E008F35D-91FB-4542-B94D-57A4BD7FC155}" presName="circ1" presStyleLbl="vennNode1" presStyleIdx="0" presStyleCnt="3" custLinFactNeighborX="-631" custLinFactNeighborY="-2083"/>
      <dgm:spPr/>
      <dgm:t>
        <a:bodyPr/>
        <a:lstStyle/>
        <a:p>
          <a:endParaRPr lang="en-US"/>
        </a:p>
      </dgm:t>
    </dgm:pt>
    <dgm:pt modelId="{9D9228C5-73EF-4675-B299-DABB7081F662}" type="pres">
      <dgm:prSet presAssocID="{E008F35D-91FB-4542-B94D-57A4BD7FC155}" presName="circ1Tx" presStyleLbl="revTx" presStyleIdx="0" presStyleCnt="0">
        <dgm:presLayoutVars>
          <dgm:chMax val="0"/>
          <dgm:chPref val="0"/>
          <dgm:bulletEnabled val="1"/>
        </dgm:presLayoutVars>
      </dgm:prSet>
      <dgm:spPr/>
      <dgm:t>
        <a:bodyPr/>
        <a:lstStyle/>
        <a:p>
          <a:endParaRPr lang="en-US"/>
        </a:p>
      </dgm:t>
    </dgm:pt>
    <dgm:pt modelId="{FBE906D8-1306-49E4-8778-09D17CE2B6AC}" type="pres">
      <dgm:prSet presAssocID="{264C743B-4B20-4079-B8A0-B32390272FEF}" presName="circ2" presStyleLbl="vennNode1" presStyleIdx="1" presStyleCnt="3" custLinFactNeighborX="6945" custLinFactNeighborY="2083"/>
      <dgm:spPr/>
      <dgm:t>
        <a:bodyPr/>
        <a:lstStyle/>
        <a:p>
          <a:endParaRPr lang="en-US"/>
        </a:p>
      </dgm:t>
    </dgm:pt>
    <dgm:pt modelId="{C196F019-5DB6-4DED-9297-DCF214A6918F}" type="pres">
      <dgm:prSet presAssocID="{264C743B-4B20-4079-B8A0-B32390272FEF}" presName="circ2Tx" presStyleLbl="revTx" presStyleIdx="0" presStyleCnt="0">
        <dgm:presLayoutVars>
          <dgm:chMax val="0"/>
          <dgm:chPref val="0"/>
          <dgm:bulletEnabled val="1"/>
        </dgm:presLayoutVars>
      </dgm:prSet>
      <dgm:spPr/>
      <dgm:t>
        <a:bodyPr/>
        <a:lstStyle/>
        <a:p>
          <a:endParaRPr lang="en-US"/>
        </a:p>
      </dgm:t>
    </dgm:pt>
    <dgm:pt modelId="{70F0CD97-9CA8-43E5-9401-260658D4861B}" type="pres">
      <dgm:prSet presAssocID="{CFAFEE04-80EF-40BB-B99E-D8362C0DCB1C}" presName="circ3" presStyleLbl="vennNode1" presStyleIdx="2" presStyleCnt="3" custLinFactNeighborX="-8523" custLinFactNeighborY="2083"/>
      <dgm:spPr/>
      <dgm:t>
        <a:bodyPr/>
        <a:lstStyle/>
        <a:p>
          <a:endParaRPr lang="en-US"/>
        </a:p>
      </dgm:t>
    </dgm:pt>
    <dgm:pt modelId="{24D7C0CC-824B-4361-97D1-3B634B4D0ADC}" type="pres">
      <dgm:prSet presAssocID="{CFAFEE04-80EF-40BB-B99E-D8362C0DCB1C}" presName="circ3Tx" presStyleLbl="revTx" presStyleIdx="0" presStyleCnt="0">
        <dgm:presLayoutVars>
          <dgm:chMax val="0"/>
          <dgm:chPref val="0"/>
          <dgm:bulletEnabled val="1"/>
        </dgm:presLayoutVars>
      </dgm:prSet>
      <dgm:spPr/>
      <dgm:t>
        <a:bodyPr/>
        <a:lstStyle/>
        <a:p>
          <a:endParaRPr lang="en-US"/>
        </a:p>
      </dgm:t>
    </dgm:pt>
  </dgm:ptLst>
  <dgm:cxnLst>
    <dgm:cxn modelId="{903F0D99-DD55-0C4F-A1C3-C5D23FEC1D75}" type="presOf" srcId="{E008F35D-91FB-4542-B94D-57A4BD7FC155}" destId="{32E0F786-DAB0-400D-853B-59706A94107E}" srcOrd="0" destOrd="0" presId="urn:microsoft.com/office/officeart/2005/8/layout/venn1"/>
    <dgm:cxn modelId="{0A76BA71-33B4-402A-AB87-D1D53090EA51}" srcId="{93E00ED6-31D0-4516-BE5D-27E1D10CD038}" destId="{264C743B-4B20-4079-B8A0-B32390272FEF}" srcOrd="1" destOrd="0" parTransId="{6C76902E-704B-4BED-8B35-1D997B14A7E9}" sibTransId="{CAE4D75A-ADC6-4339-BEDE-71BF79927ADA}"/>
    <dgm:cxn modelId="{02CF90FE-B3B0-D84C-AC97-A3D26B03819C}" type="presOf" srcId="{E008F35D-91FB-4542-B94D-57A4BD7FC155}" destId="{9D9228C5-73EF-4675-B299-DABB7081F662}" srcOrd="1" destOrd="0" presId="urn:microsoft.com/office/officeart/2005/8/layout/venn1"/>
    <dgm:cxn modelId="{CAFBAD1D-47AF-AC49-9999-5032C252DA18}" type="presOf" srcId="{CFAFEE04-80EF-40BB-B99E-D8362C0DCB1C}" destId="{70F0CD97-9CA8-43E5-9401-260658D4861B}" srcOrd="0" destOrd="0" presId="urn:microsoft.com/office/officeart/2005/8/layout/venn1"/>
    <dgm:cxn modelId="{23D8AC7C-F088-43AB-BBBF-2DCE74EFE9B8}" srcId="{93E00ED6-31D0-4516-BE5D-27E1D10CD038}" destId="{E008F35D-91FB-4542-B94D-57A4BD7FC155}" srcOrd="0" destOrd="0" parTransId="{90E1BC7F-7B14-4197-A545-0032EFF4F5F4}" sibTransId="{721CE836-6810-4E09-A078-090759427674}"/>
    <dgm:cxn modelId="{1F60636D-4E16-5F4A-B109-F9B299947531}" type="presOf" srcId="{264C743B-4B20-4079-B8A0-B32390272FEF}" destId="{FBE906D8-1306-49E4-8778-09D17CE2B6AC}" srcOrd="0" destOrd="0" presId="urn:microsoft.com/office/officeart/2005/8/layout/venn1"/>
    <dgm:cxn modelId="{1EE43B97-4A3B-9249-A040-22D79C932D08}" type="presOf" srcId="{93E00ED6-31D0-4516-BE5D-27E1D10CD038}" destId="{3E09318C-C688-4C27-8905-A049211C6387}" srcOrd="0" destOrd="0" presId="urn:microsoft.com/office/officeart/2005/8/layout/venn1"/>
    <dgm:cxn modelId="{CA039EE3-E00A-4B59-8305-476D000701DD}" srcId="{93E00ED6-31D0-4516-BE5D-27E1D10CD038}" destId="{CFAFEE04-80EF-40BB-B99E-D8362C0DCB1C}" srcOrd="2" destOrd="0" parTransId="{857C857A-095A-4C06-8D2C-EDB684C96847}" sibTransId="{09577555-1CBF-46F1-B42A-78A120B7B2DD}"/>
    <dgm:cxn modelId="{BB7AF2E7-4F56-6048-ABC0-C3A481CB4390}" type="presOf" srcId="{CFAFEE04-80EF-40BB-B99E-D8362C0DCB1C}" destId="{24D7C0CC-824B-4361-97D1-3B634B4D0ADC}" srcOrd="1" destOrd="0" presId="urn:microsoft.com/office/officeart/2005/8/layout/venn1"/>
    <dgm:cxn modelId="{5E4B447C-9174-1545-B6E3-E5672D30276B}" type="presOf" srcId="{264C743B-4B20-4079-B8A0-B32390272FEF}" destId="{C196F019-5DB6-4DED-9297-DCF214A6918F}" srcOrd="1" destOrd="0" presId="urn:microsoft.com/office/officeart/2005/8/layout/venn1"/>
    <dgm:cxn modelId="{751F09DE-C261-C745-8D88-10EC4DEB49A3}" type="presParOf" srcId="{3E09318C-C688-4C27-8905-A049211C6387}" destId="{32E0F786-DAB0-400D-853B-59706A94107E}" srcOrd="0" destOrd="0" presId="urn:microsoft.com/office/officeart/2005/8/layout/venn1"/>
    <dgm:cxn modelId="{0F2A4F01-5CC9-E74B-8A21-8FC67747FC92}" type="presParOf" srcId="{3E09318C-C688-4C27-8905-A049211C6387}" destId="{9D9228C5-73EF-4675-B299-DABB7081F662}" srcOrd="1" destOrd="0" presId="urn:microsoft.com/office/officeart/2005/8/layout/venn1"/>
    <dgm:cxn modelId="{90EA2AB3-81D6-7742-AE92-ED356DE9D80E}" type="presParOf" srcId="{3E09318C-C688-4C27-8905-A049211C6387}" destId="{FBE906D8-1306-49E4-8778-09D17CE2B6AC}" srcOrd="2" destOrd="0" presId="urn:microsoft.com/office/officeart/2005/8/layout/venn1"/>
    <dgm:cxn modelId="{D02F9AFC-EC0E-6E42-A393-B4DE9A503452}" type="presParOf" srcId="{3E09318C-C688-4C27-8905-A049211C6387}" destId="{C196F019-5DB6-4DED-9297-DCF214A6918F}" srcOrd="3" destOrd="0" presId="urn:microsoft.com/office/officeart/2005/8/layout/venn1"/>
    <dgm:cxn modelId="{767637BE-4B10-9F45-A769-9D3562A76E19}" type="presParOf" srcId="{3E09318C-C688-4C27-8905-A049211C6387}" destId="{70F0CD97-9CA8-43E5-9401-260658D4861B}" srcOrd="4" destOrd="0" presId="urn:microsoft.com/office/officeart/2005/8/layout/venn1"/>
    <dgm:cxn modelId="{D74A1A93-D283-074A-9A3F-627EF89130B6}" type="presParOf" srcId="{3E09318C-C688-4C27-8905-A049211C6387}" destId="{24D7C0CC-824B-4361-97D1-3B634B4D0ADC}" srcOrd="5" destOrd="0" presId="urn:microsoft.com/office/officeart/2005/8/layout/venn1"/>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8A6EDA87-D0E2-47E4-BE76-FD0F2BC5C949}" type="doc">
      <dgm:prSet loTypeId="urn:microsoft.com/office/officeart/2005/8/layout/target3" loCatId="list" qsTypeId="urn:microsoft.com/office/officeart/2005/8/quickstyle/simple1#4" qsCatId="simple" csTypeId="urn:microsoft.com/office/officeart/2005/8/colors/accent3_3" csCatId="accent3" phldr="1"/>
      <dgm:spPr/>
      <dgm:t>
        <a:bodyPr/>
        <a:lstStyle/>
        <a:p>
          <a:endParaRPr lang="en-US"/>
        </a:p>
      </dgm:t>
    </dgm:pt>
    <dgm:pt modelId="{777DC8EC-6694-493E-8D48-BBAF762E71AC}">
      <dgm:prSet phldrT="[Text]"/>
      <dgm:spPr/>
      <dgm:t>
        <a:bodyPr/>
        <a:lstStyle/>
        <a:p>
          <a:r>
            <a:rPr lang="en-US" dirty="0" smtClean="0"/>
            <a:t>Courses</a:t>
          </a:r>
          <a:endParaRPr lang="en-US" dirty="0"/>
        </a:p>
      </dgm:t>
    </dgm:pt>
    <dgm:pt modelId="{4D6FBCAC-3F6B-4D30-ACB5-EAAAD9C0EECF}" type="parTrans" cxnId="{BBF47C78-E2BC-4BE4-93D9-550F9E365590}">
      <dgm:prSet/>
      <dgm:spPr/>
      <dgm:t>
        <a:bodyPr/>
        <a:lstStyle/>
        <a:p>
          <a:endParaRPr lang="en-US"/>
        </a:p>
      </dgm:t>
    </dgm:pt>
    <dgm:pt modelId="{D54D33F2-2F8E-49BA-834B-9CDD577F7D9B}" type="sibTrans" cxnId="{BBF47C78-E2BC-4BE4-93D9-550F9E365590}">
      <dgm:prSet/>
      <dgm:spPr/>
      <dgm:t>
        <a:bodyPr/>
        <a:lstStyle/>
        <a:p>
          <a:endParaRPr lang="en-US"/>
        </a:p>
      </dgm:t>
    </dgm:pt>
    <dgm:pt modelId="{F162646C-40F5-4A0A-A238-02D82EE8701A}">
      <dgm:prSet phldrT="[Text]"/>
      <dgm:spPr/>
      <dgm:t>
        <a:bodyPr/>
        <a:lstStyle/>
        <a:p>
          <a:r>
            <a:rPr lang="en-US" dirty="0" smtClean="0"/>
            <a:t>New courses</a:t>
          </a:r>
          <a:endParaRPr lang="en-US" dirty="0"/>
        </a:p>
      </dgm:t>
    </dgm:pt>
    <dgm:pt modelId="{FE53EA10-2BD6-431C-9427-00FB394C30F5}" type="parTrans" cxnId="{B68FE52A-60A3-450C-AABE-83DD7109ABF5}">
      <dgm:prSet/>
      <dgm:spPr/>
      <dgm:t>
        <a:bodyPr/>
        <a:lstStyle/>
        <a:p>
          <a:endParaRPr lang="en-US"/>
        </a:p>
      </dgm:t>
    </dgm:pt>
    <dgm:pt modelId="{6D19F92F-3E52-48EA-9773-F61918DADDBA}" type="sibTrans" cxnId="{B68FE52A-60A3-450C-AABE-83DD7109ABF5}">
      <dgm:prSet/>
      <dgm:spPr/>
      <dgm:t>
        <a:bodyPr/>
        <a:lstStyle/>
        <a:p>
          <a:endParaRPr lang="en-US"/>
        </a:p>
      </dgm:t>
    </dgm:pt>
    <dgm:pt modelId="{7AFE87A1-952A-4AE1-B626-4B3B1F59FCEB}">
      <dgm:prSet phldrT="[Text]"/>
      <dgm:spPr/>
      <dgm:t>
        <a:bodyPr/>
        <a:lstStyle/>
        <a:p>
          <a:r>
            <a:rPr lang="en-US" dirty="0" smtClean="0"/>
            <a:t>Modules</a:t>
          </a:r>
          <a:endParaRPr lang="en-US" dirty="0"/>
        </a:p>
      </dgm:t>
    </dgm:pt>
    <dgm:pt modelId="{2A550F64-C132-477A-B351-22350BCB6876}" type="parTrans" cxnId="{729B5A47-D649-45AF-A800-AC343EC4FAC9}">
      <dgm:prSet/>
      <dgm:spPr/>
      <dgm:t>
        <a:bodyPr/>
        <a:lstStyle/>
        <a:p>
          <a:endParaRPr lang="en-US"/>
        </a:p>
      </dgm:t>
    </dgm:pt>
    <dgm:pt modelId="{8DDF2E7E-DEF6-45EA-924E-A63166122EAC}" type="sibTrans" cxnId="{729B5A47-D649-45AF-A800-AC343EC4FAC9}">
      <dgm:prSet/>
      <dgm:spPr/>
      <dgm:t>
        <a:bodyPr/>
        <a:lstStyle/>
        <a:p>
          <a:endParaRPr lang="en-US"/>
        </a:p>
      </dgm:t>
    </dgm:pt>
    <dgm:pt modelId="{13F31EE2-6092-4297-9CC7-6B65870162BB}">
      <dgm:prSet phldrT="[Text]"/>
      <dgm:spPr/>
      <dgm:t>
        <a:bodyPr/>
        <a:lstStyle/>
        <a:p>
          <a:r>
            <a:rPr lang="en-US" dirty="0" smtClean="0"/>
            <a:t>Task</a:t>
          </a:r>
          <a:endParaRPr lang="en-US" dirty="0"/>
        </a:p>
      </dgm:t>
    </dgm:pt>
    <dgm:pt modelId="{1D4C0401-37C0-4F63-AF43-87181B62E949}" type="parTrans" cxnId="{DE710BDC-0D03-4A86-A2F5-9719022D7BED}">
      <dgm:prSet/>
      <dgm:spPr/>
      <dgm:t>
        <a:bodyPr/>
        <a:lstStyle/>
        <a:p>
          <a:endParaRPr lang="en-US"/>
        </a:p>
      </dgm:t>
    </dgm:pt>
    <dgm:pt modelId="{F30C6EF2-B858-4905-A443-2171BF4B2D1B}" type="sibTrans" cxnId="{DE710BDC-0D03-4A86-A2F5-9719022D7BED}">
      <dgm:prSet/>
      <dgm:spPr/>
      <dgm:t>
        <a:bodyPr/>
        <a:lstStyle/>
        <a:p>
          <a:endParaRPr lang="en-US"/>
        </a:p>
      </dgm:t>
    </dgm:pt>
    <dgm:pt modelId="{3DEF60DB-6CEC-4CB7-AC0A-F870834AE76F}">
      <dgm:prSet phldrT="[Text]"/>
      <dgm:spPr/>
      <dgm:t>
        <a:bodyPr/>
        <a:lstStyle/>
        <a:p>
          <a:r>
            <a:rPr lang="en-US" dirty="0" smtClean="0"/>
            <a:t>Tasks</a:t>
          </a:r>
          <a:endParaRPr lang="en-US" dirty="0"/>
        </a:p>
      </dgm:t>
    </dgm:pt>
    <dgm:pt modelId="{F58D520D-2055-451F-A34A-3DED1758AFDC}" type="parTrans" cxnId="{7F8F91DE-D960-4D79-873B-EC77E750B2A0}">
      <dgm:prSet/>
      <dgm:spPr/>
      <dgm:t>
        <a:bodyPr/>
        <a:lstStyle/>
        <a:p>
          <a:endParaRPr lang="en-US"/>
        </a:p>
      </dgm:t>
    </dgm:pt>
    <dgm:pt modelId="{F8C37C09-9EB8-4FD9-82C6-F2D41AD18201}" type="sibTrans" cxnId="{7F8F91DE-D960-4D79-873B-EC77E750B2A0}">
      <dgm:prSet/>
      <dgm:spPr/>
      <dgm:t>
        <a:bodyPr/>
        <a:lstStyle/>
        <a:p>
          <a:endParaRPr lang="en-US"/>
        </a:p>
      </dgm:t>
    </dgm:pt>
    <dgm:pt modelId="{FA6FDE49-D002-47DE-90A1-A3ECC81BFD83}">
      <dgm:prSet phldrT="[Text]"/>
      <dgm:spPr/>
      <dgm:t>
        <a:bodyPr/>
        <a:lstStyle/>
        <a:p>
          <a:r>
            <a:rPr lang="en-US" dirty="0" smtClean="0"/>
            <a:t>Prompt</a:t>
          </a:r>
          <a:endParaRPr lang="en-US" dirty="0"/>
        </a:p>
      </dgm:t>
    </dgm:pt>
    <dgm:pt modelId="{7B90C0E7-FC23-4D00-A85E-D362B6732E70}" type="parTrans" cxnId="{84DCBC4F-E8D1-43D1-9AD3-54FCE8BC6CCB}">
      <dgm:prSet/>
      <dgm:spPr/>
      <dgm:t>
        <a:bodyPr/>
        <a:lstStyle/>
        <a:p>
          <a:endParaRPr lang="en-US"/>
        </a:p>
      </dgm:t>
    </dgm:pt>
    <dgm:pt modelId="{005C78DB-3C0E-4ABF-9025-EB48270E8BD2}" type="sibTrans" cxnId="{84DCBC4F-E8D1-43D1-9AD3-54FCE8BC6CCB}">
      <dgm:prSet/>
      <dgm:spPr/>
      <dgm:t>
        <a:bodyPr/>
        <a:lstStyle/>
        <a:p>
          <a:endParaRPr lang="en-US"/>
        </a:p>
      </dgm:t>
    </dgm:pt>
    <dgm:pt modelId="{E0E84352-ABE8-41C2-A9BA-5A0B8C9F6CF8}">
      <dgm:prSet phldrT="[Text]"/>
      <dgm:spPr/>
      <dgm:t>
        <a:bodyPr/>
        <a:lstStyle/>
        <a:p>
          <a:r>
            <a:rPr lang="en-US" dirty="0" smtClean="0"/>
            <a:t>Rubric</a:t>
          </a:r>
          <a:endParaRPr lang="en-US" dirty="0"/>
        </a:p>
      </dgm:t>
    </dgm:pt>
    <dgm:pt modelId="{E512BC6B-ECDA-4311-BA9C-B8EEC66756CC}" type="parTrans" cxnId="{B84912C3-84F8-4C97-8AF4-86EDB9B57CDC}">
      <dgm:prSet/>
      <dgm:spPr/>
      <dgm:t>
        <a:bodyPr/>
        <a:lstStyle/>
        <a:p>
          <a:endParaRPr lang="en-US"/>
        </a:p>
      </dgm:t>
    </dgm:pt>
    <dgm:pt modelId="{23E41206-82BC-4121-A30C-36640F2636E1}" type="sibTrans" cxnId="{B84912C3-84F8-4C97-8AF4-86EDB9B57CDC}">
      <dgm:prSet/>
      <dgm:spPr/>
      <dgm:t>
        <a:bodyPr/>
        <a:lstStyle/>
        <a:p>
          <a:endParaRPr lang="en-US"/>
        </a:p>
      </dgm:t>
    </dgm:pt>
    <dgm:pt modelId="{FEDFFD7D-C43D-45E1-B923-59EFD9855626}">
      <dgm:prSet phldrT="[Text]"/>
      <dgm:spPr/>
      <dgm:t>
        <a:bodyPr/>
        <a:lstStyle/>
        <a:p>
          <a:r>
            <a:rPr lang="en-US" dirty="0" smtClean="0"/>
            <a:t>Skills</a:t>
          </a:r>
          <a:endParaRPr lang="en-US" dirty="0"/>
        </a:p>
      </dgm:t>
    </dgm:pt>
    <dgm:pt modelId="{77689B63-370F-4A3A-94F7-0EE9D052C02B}" type="parTrans" cxnId="{294C1DF6-1072-45E2-9050-75B2FC5B8E6D}">
      <dgm:prSet/>
      <dgm:spPr/>
      <dgm:t>
        <a:bodyPr/>
        <a:lstStyle/>
        <a:p>
          <a:endParaRPr lang="en-US"/>
        </a:p>
      </dgm:t>
    </dgm:pt>
    <dgm:pt modelId="{283996D9-11C4-4E29-8B62-8DAC3C2477D6}" type="sibTrans" cxnId="{294C1DF6-1072-45E2-9050-75B2FC5B8E6D}">
      <dgm:prSet/>
      <dgm:spPr/>
      <dgm:t>
        <a:bodyPr/>
        <a:lstStyle/>
        <a:p>
          <a:endParaRPr lang="en-US"/>
        </a:p>
      </dgm:t>
    </dgm:pt>
    <dgm:pt modelId="{8CA28642-511D-4B2F-90F2-21054420D56B}">
      <dgm:prSet phldrT="[Text]"/>
      <dgm:spPr/>
      <dgm:t>
        <a:bodyPr/>
        <a:lstStyle/>
        <a:p>
          <a:r>
            <a:rPr lang="en-US" dirty="0" smtClean="0"/>
            <a:t>Results</a:t>
          </a:r>
          <a:endParaRPr lang="en-US" dirty="0"/>
        </a:p>
      </dgm:t>
    </dgm:pt>
    <dgm:pt modelId="{93A5B102-0EDD-4DEA-B3A6-4B949B2D7FEA}" type="parTrans" cxnId="{8347462D-8F0D-46D6-8B48-F66C72F98B26}">
      <dgm:prSet/>
      <dgm:spPr/>
      <dgm:t>
        <a:bodyPr/>
        <a:lstStyle/>
        <a:p>
          <a:endParaRPr lang="en-US"/>
        </a:p>
      </dgm:t>
    </dgm:pt>
    <dgm:pt modelId="{CA0CD42D-6E7A-428E-AD9B-FC96AAFFF3CE}" type="sibTrans" cxnId="{8347462D-8F0D-46D6-8B48-F66C72F98B26}">
      <dgm:prSet/>
      <dgm:spPr/>
      <dgm:t>
        <a:bodyPr/>
        <a:lstStyle/>
        <a:p>
          <a:endParaRPr lang="en-US"/>
        </a:p>
      </dgm:t>
    </dgm:pt>
    <dgm:pt modelId="{E4EB417B-3A10-4E55-A24B-FDE7A8295758}">
      <dgm:prSet phldrT="[Text]"/>
      <dgm:spPr/>
      <dgm:t>
        <a:bodyPr/>
        <a:lstStyle/>
        <a:p>
          <a:r>
            <a:rPr lang="en-US" dirty="0" smtClean="0"/>
            <a:t>Scoring exemplars</a:t>
          </a:r>
          <a:endParaRPr lang="en-US" dirty="0"/>
        </a:p>
      </dgm:t>
    </dgm:pt>
    <dgm:pt modelId="{1DB8D207-4BCA-45A6-8D81-0BA32F02685F}" type="parTrans" cxnId="{8760AFFD-A182-4166-8E11-1B0C83077D98}">
      <dgm:prSet/>
      <dgm:spPr/>
      <dgm:t>
        <a:bodyPr/>
        <a:lstStyle/>
        <a:p>
          <a:endParaRPr lang="en-US"/>
        </a:p>
      </dgm:t>
    </dgm:pt>
    <dgm:pt modelId="{C3311482-8A5D-47BA-87D7-FB9297C341CD}" type="sibTrans" cxnId="{8760AFFD-A182-4166-8E11-1B0C83077D98}">
      <dgm:prSet/>
      <dgm:spPr/>
      <dgm:t>
        <a:bodyPr/>
        <a:lstStyle/>
        <a:p>
          <a:endParaRPr lang="en-US"/>
        </a:p>
      </dgm:t>
    </dgm:pt>
    <dgm:pt modelId="{E8A029BE-ED87-4865-ABA7-83999B01BF65}">
      <dgm:prSet phldrT="[Text]"/>
      <dgm:spPr/>
      <dgm:t>
        <a:bodyPr/>
        <a:lstStyle/>
        <a:p>
          <a:r>
            <a:rPr lang="en-US" dirty="0" smtClean="0"/>
            <a:t>Existing courses</a:t>
          </a:r>
          <a:endParaRPr lang="en-US" dirty="0"/>
        </a:p>
      </dgm:t>
    </dgm:pt>
    <dgm:pt modelId="{4D352511-C838-4E26-A9AC-A736744F8F43}" type="parTrans" cxnId="{334CC0A7-5F29-48FB-9D06-053ED0A6CEFF}">
      <dgm:prSet/>
      <dgm:spPr/>
      <dgm:t>
        <a:bodyPr/>
        <a:lstStyle/>
        <a:p>
          <a:endParaRPr lang="en-US"/>
        </a:p>
      </dgm:t>
    </dgm:pt>
    <dgm:pt modelId="{A0D22E67-877C-4A0E-90E4-B43C437E215C}" type="sibTrans" cxnId="{334CC0A7-5F29-48FB-9D06-053ED0A6CEFF}">
      <dgm:prSet/>
      <dgm:spPr/>
      <dgm:t>
        <a:bodyPr/>
        <a:lstStyle/>
        <a:p>
          <a:endParaRPr lang="en-US"/>
        </a:p>
      </dgm:t>
    </dgm:pt>
    <dgm:pt modelId="{772ECD6E-3A7A-4D92-B102-3DB0DB835665}">
      <dgm:prSet phldrT="[Text]"/>
      <dgm:spPr/>
      <dgm:t>
        <a:bodyPr/>
        <a:lstStyle/>
        <a:p>
          <a:r>
            <a:rPr lang="en-US" dirty="0" smtClean="0"/>
            <a:t>Instruction</a:t>
          </a:r>
          <a:endParaRPr lang="en-US" dirty="0"/>
        </a:p>
      </dgm:t>
    </dgm:pt>
    <dgm:pt modelId="{36CFEFC9-1112-458C-8B52-EB5757C2EB71}" type="parTrans" cxnId="{FD66256A-9153-4970-8C92-3235A0F7373D}">
      <dgm:prSet/>
      <dgm:spPr/>
      <dgm:t>
        <a:bodyPr/>
        <a:lstStyle/>
        <a:p>
          <a:endParaRPr lang="en-US"/>
        </a:p>
      </dgm:t>
    </dgm:pt>
    <dgm:pt modelId="{B3951101-2D2A-4169-AEC4-2235BF61460C}" type="sibTrans" cxnId="{FD66256A-9153-4970-8C92-3235A0F7373D}">
      <dgm:prSet/>
      <dgm:spPr/>
      <dgm:t>
        <a:bodyPr/>
        <a:lstStyle/>
        <a:p>
          <a:endParaRPr lang="en-US"/>
        </a:p>
      </dgm:t>
    </dgm:pt>
    <dgm:pt modelId="{4CC1E338-A3FF-479B-A8D3-BFC10B6DEDDE}" type="pres">
      <dgm:prSet presAssocID="{8A6EDA87-D0E2-47E4-BE76-FD0F2BC5C949}" presName="Name0" presStyleCnt="0">
        <dgm:presLayoutVars>
          <dgm:chMax val="7"/>
          <dgm:dir/>
          <dgm:animLvl val="lvl"/>
          <dgm:resizeHandles val="exact"/>
        </dgm:presLayoutVars>
      </dgm:prSet>
      <dgm:spPr/>
      <dgm:t>
        <a:bodyPr/>
        <a:lstStyle/>
        <a:p>
          <a:endParaRPr lang="en-US"/>
        </a:p>
      </dgm:t>
    </dgm:pt>
    <dgm:pt modelId="{BDE21AD0-F2B6-477A-87B0-32316D80F958}" type="pres">
      <dgm:prSet presAssocID="{777DC8EC-6694-493E-8D48-BBAF762E71AC}" presName="circle1" presStyleLbl="node1" presStyleIdx="0" presStyleCnt="3"/>
      <dgm:spPr/>
      <dgm:t>
        <a:bodyPr/>
        <a:lstStyle/>
        <a:p>
          <a:endParaRPr lang="en-US"/>
        </a:p>
      </dgm:t>
    </dgm:pt>
    <dgm:pt modelId="{33D1322E-9A40-4B05-B970-03D8B78DCC45}" type="pres">
      <dgm:prSet presAssocID="{777DC8EC-6694-493E-8D48-BBAF762E71AC}" presName="space" presStyleCnt="0"/>
      <dgm:spPr/>
      <dgm:t>
        <a:bodyPr/>
        <a:lstStyle/>
        <a:p>
          <a:endParaRPr lang="en-US"/>
        </a:p>
      </dgm:t>
    </dgm:pt>
    <dgm:pt modelId="{BAE23B75-E0F2-42C4-BA13-2B1C3D940090}" type="pres">
      <dgm:prSet presAssocID="{777DC8EC-6694-493E-8D48-BBAF762E71AC}" presName="rect1" presStyleLbl="alignAcc1" presStyleIdx="0" presStyleCnt="3" custLinFactNeighborX="367" custLinFactNeighborY="1286"/>
      <dgm:spPr/>
      <dgm:t>
        <a:bodyPr/>
        <a:lstStyle/>
        <a:p>
          <a:endParaRPr lang="en-US"/>
        </a:p>
      </dgm:t>
    </dgm:pt>
    <dgm:pt modelId="{2D259869-0B31-4816-A519-43925D6EC240}" type="pres">
      <dgm:prSet presAssocID="{7AFE87A1-952A-4AE1-B626-4B3B1F59FCEB}" presName="vertSpace2" presStyleLbl="node1" presStyleIdx="0" presStyleCnt="3"/>
      <dgm:spPr/>
      <dgm:t>
        <a:bodyPr/>
        <a:lstStyle/>
        <a:p>
          <a:endParaRPr lang="en-US"/>
        </a:p>
      </dgm:t>
    </dgm:pt>
    <dgm:pt modelId="{8AA34B04-466C-4CEF-8ED5-C80FF98703A6}" type="pres">
      <dgm:prSet presAssocID="{7AFE87A1-952A-4AE1-B626-4B3B1F59FCEB}" presName="circle2" presStyleLbl="node1" presStyleIdx="1" presStyleCnt="3"/>
      <dgm:spPr/>
      <dgm:t>
        <a:bodyPr/>
        <a:lstStyle/>
        <a:p>
          <a:endParaRPr lang="en-US"/>
        </a:p>
      </dgm:t>
    </dgm:pt>
    <dgm:pt modelId="{CBAD33B0-914C-4376-8D0A-11D7C0A35FE9}" type="pres">
      <dgm:prSet presAssocID="{7AFE87A1-952A-4AE1-B626-4B3B1F59FCEB}" presName="rect2" presStyleLbl="alignAcc1" presStyleIdx="1" presStyleCnt="3"/>
      <dgm:spPr/>
      <dgm:t>
        <a:bodyPr/>
        <a:lstStyle/>
        <a:p>
          <a:endParaRPr lang="en-US"/>
        </a:p>
      </dgm:t>
    </dgm:pt>
    <dgm:pt modelId="{6FAB0937-AB61-4086-93EA-9036327875E1}" type="pres">
      <dgm:prSet presAssocID="{3DEF60DB-6CEC-4CB7-AC0A-F870834AE76F}" presName="vertSpace3" presStyleLbl="node1" presStyleIdx="1" presStyleCnt="3"/>
      <dgm:spPr/>
      <dgm:t>
        <a:bodyPr/>
        <a:lstStyle/>
        <a:p>
          <a:endParaRPr lang="en-US"/>
        </a:p>
      </dgm:t>
    </dgm:pt>
    <dgm:pt modelId="{CFF7FAB2-AB28-41A8-9246-1E22BC10604A}" type="pres">
      <dgm:prSet presAssocID="{3DEF60DB-6CEC-4CB7-AC0A-F870834AE76F}" presName="circle3" presStyleLbl="node1" presStyleIdx="2" presStyleCnt="3"/>
      <dgm:spPr/>
      <dgm:t>
        <a:bodyPr/>
        <a:lstStyle/>
        <a:p>
          <a:endParaRPr lang="en-US"/>
        </a:p>
      </dgm:t>
    </dgm:pt>
    <dgm:pt modelId="{868EBFA0-900D-4C34-80D9-3167B6CAC71E}" type="pres">
      <dgm:prSet presAssocID="{3DEF60DB-6CEC-4CB7-AC0A-F870834AE76F}" presName="rect3" presStyleLbl="alignAcc1" presStyleIdx="2" presStyleCnt="3" custLinFactNeighborX="-407" custLinFactNeighborY="-1583"/>
      <dgm:spPr/>
      <dgm:t>
        <a:bodyPr/>
        <a:lstStyle/>
        <a:p>
          <a:endParaRPr lang="en-US"/>
        </a:p>
      </dgm:t>
    </dgm:pt>
    <dgm:pt modelId="{CC90DF38-1960-4DD0-9674-0FEFC67C57CE}" type="pres">
      <dgm:prSet presAssocID="{777DC8EC-6694-493E-8D48-BBAF762E71AC}" presName="rect1ParTx" presStyleLbl="alignAcc1" presStyleIdx="2" presStyleCnt="3">
        <dgm:presLayoutVars>
          <dgm:chMax val="1"/>
          <dgm:bulletEnabled val="1"/>
        </dgm:presLayoutVars>
      </dgm:prSet>
      <dgm:spPr/>
      <dgm:t>
        <a:bodyPr/>
        <a:lstStyle/>
        <a:p>
          <a:endParaRPr lang="en-US"/>
        </a:p>
      </dgm:t>
    </dgm:pt>
    <dgm:pt modelId="{BD7AC421-BE48-4FE5-B73D-BDC9C48FEFCF}" type="pres">
      <dgm:prSet presAssocID="{777DC8EC-6694-493E-8D48-BBAF762E71AC}" presName="rect1ChTx" presStyleLbl="alignAcc1" presStyleIdx="2" presStyleCnt="3">
        <dgm:presLayoutVars>
          <dgm:bulletEnabled val="1"/>
        </dgm:presLayoutVars>
      </dgm:prSet>
      <dgm:spPr/>
      <dgm:t>
        <a:bodyPr/>
        <a:lstStyle/>
        <a:p>
          <a:endParaRPr lang="en-US"/>
        </a:p>
      </dgm:t>
    </dgm:pt>
    <dgm:pt modelId="{6C21D410-1CD7-4491-B3B3-2F75123802E6}" type="pres">
      <dgm:prSet presAssocID="{7AFE87A1-952A-4AE1-B626-4B3B1F59FCEB}" presName="rect2ParTx" presStyleLbl="alignAcc1" presStyleIdx="2" presStyleCnt="3">
        <dgm:presLayoutVars>
          <dgm:chMax val="1"/>
          <dgm:bulletEnabled val="1"/>
        </dgm:presLayoutVars>
      </dgm:prSet>
      <dgm:spPr/>
      <dgm:t>
        <a:bodyPr/>
        <a:lstStyle/>
        <a:p>
          <a:endParaRPr lang="en-US"/>
        </a:p>
      </dgm:t>
    </dgm:pt>
    <dgm:pt modelId="{23A343E7-4F5E-4A35-95DC-939EA94F4278}" type="pres">
      <dgm:prSet presAssocID="{7AFE87A1-952A-4AE1-B626-4B3B1F59FCEB}" presName="rect2ChTx" presStyleLbl="alignAcc1" presStyleIdx="2" presStyleCnt="3">
        <dgm:presLayoutVars>
          <dgm:bulletEnabled val="1"/>
        </dgm:presLayoutVars>
      </dgm:prSet>
      <dgm:spPr/>
      <dgm:t>
        <a:bodyPr/>
        <a:lstStyle/>
        <a:p>
          <a:endParaRPr lang="en-US"/>
        </a:p>
      </dgm:t>
    </dgm:pt>
    <dgm:pt modelId="{71159134-E729-4B6A-B457-3BBCB3534D49}" type="pres">
      <dgm:prSet presAssocID="{3DEF60DB-6CEC-4CB7-AC0A-F870834AE76F}" presName="rect3ParTx" presStyleLbl="alignAcc1" presStyleIdx="2" presStyleCnt="3">
        <dgm:presLayoutVars>
          <dgm:chMax val="1"/>
          <dgm:bulletEnabled val="1"/>
        </dgm:presLayoutVars>
      </dgm:prSet>
      <dgm:spPr/>
      <dgm:t>
        <a:bodyPr/>
        <a:lstStyle/>
        <a:p>
          <a:endParaRPr lang="en-US"/>
        </a:p>
      </dgm:t>
    </dgm:pt>
    <dgm:pt modelId="{16EC2964-30E9-4787-BB0D-ABB5F7B100D8}" type="pres">
      <dgm:prSet presAssocID="{3DEF60DB-6CEC-4CB7-AC0A-F870834AE76F}" presName="rect3ChTx" presStyleLbl="alignAcc1" presStyleIdx="2" presStyleCnt="3">
        <dgm:presLayoutVars>
          <dgm:bulletEnabled val="1"/>
        </dgm:presLayoutVars>
      </dgm:prSet>
      <dgm:spPr/>
      <dgm:t>
        <a:bodyPr/>
        <a:lstStyle/>
        <a:p>
          <a:endParaRPr lang="en-US"/>
        </a:p>
      </dgm:t>
    </dgm:pt>
  </dgm:ptLst>
  <dgm:cxnLst>
    <dgm:cxn modelId="{B84912C3-84F8-4C97-8AF4-86EDB9B57CDC}" srcId="{3DEF60DB-6CEC-4CB7-AC0A-F870834AE76F}" destId="{E0E84352-ABE8-41C2-A9BA-5A0B8C9F6CF8}" srcOrd="1" destOrd="0" parTransId="{E512BC6B-ECDA-4311-BA9C-B8EEC66756CC}" sibTransId="{23E41206-82BC-4121-A30C-36640F2636E1}"/>
    <dgm:cxn modelId="{F4253E64-F3F8-CD4A-91FF-D9B41A3B0294}" type="presOf" srcId="{FEDFFD7D-C43D-45E1-B923-59EFD9855626}" destId="{23A343E7-4F5E-4A35-95DC-939EA94F4278}" srcOrd="0" destOrd="1" presId="urn:microsoft.com/office/officeart/2005/8/layout/target3"/>
    <dgm:cxn modelId="{95E09133-F72F-3846-8C2D-BAC2B18E1C5E}" type="presOf" srcId="{7AFE87A1-952A-4AE1-B626-4B3B1F59FCEB}" destId="{6C21D410-1CD7-4491-B3B3-2F75123802E6}" srcOrd="1" destOrd="0" presId="urn:microsoft.com/office/officeart/2005/8/layout/target3"/>
    <dgm:cxn modelId="{FD66256A-9153-4970-8C92-3235A0F7373D}" srcId="{7AFE87A1-952A-4AE1-B626-4B3B1F59FCEB}" destId="{772ECD6E-3A7A-4D92-B102-3DB0DB835665}" srcOrd="2" destOrd="0" parTransId="{36CFEFC9-1112-458C-8B52-EB5757C2EB71}" sibTransId="{B3951101-2D2A-4169-AEC4-2235BF61460C}"/>
    <dgm:cxn modelId="{7F8F91DE-D960-4D79-873B-EC77E750B2A0}" srcId="{8A6EDA87-D0E2-47E4-BE76-FD0F2BC5C949}" destId="{3DEF60DB-6CEC-4CB7-AC0A-F870834AE76F}" srcOrd="2" destOrd="0" parTransId="{F58D520D-2055-451F-A34A-3DED1758AFDC}" sibTransId="{F8C37C09-9EB8-4FD9-82C6-F2D41AD18201}"/>
    <dgm:cxn modelId="{E93DDEB0-6B24-5341-A618-6465E89420F0}" type="presOf" srcId="{8A6EDA87-D0E2-47E4-BE76-FD0F2BC5C949}" destId="{4CC1E338-A3FF-479B-A8D3-BFC10B6DEDDE}" srcOrd="0" destOrd="0" presId="urn:microsoft.com/office/officeart/2005/8/layout/target3"/>
    <dgm:cxn modelId="{2624EC79-0D96-EC49-9B94-5FBDBEA5768A}" type="presOf" srcId="{F162646C-40F5-4A0A-A238-02D82EE8701A}" destId="{BD7AC421-BE48-4FE5-B73D-BDC9C48FEFCF}" srcOrd="0" destOrd="0" presId="urn:microsoft.com/office/officeart/2005/8/layout/target3"/>
    <dgm:cxn modelId="{334CC0A7-5F29-48FB-9D06-053ED0A6CEFF}" srcId="{777DC8EC-6694-493E-8D48-BBAF762E71AC}" destId="{E8A029BE-ED87-4865-ABA7-83999B01BF65}" srcOrd="1" destOrd="0" parTransId="{4D352511-C838-4E26-A9AC-A736744F8F43}" sibTransId="{A0D22E67-877C-4A0E-90E4-B43C437E215C}"/>
    <dgm:cxn modelId="{24AB6BF5-F5E1-3D4B-A56B-2A5BC4526E97}" type="presOf" srcId="{7AFE87A1-952A-4AE1-B626-4B3B1F59FCEB}" destId="{CBAD33B0-914C-4376-8D0A-11D7C0A35FE9}" srcOrd="0" destOrd="0" presId="urn:microsoft.com/office/officeart/2005/8/layout/target3"/>
    <dgm:cxn modelId="{B47EFD50-EFE9-F141-97E9-C5B38AD55569}" type="presOf" srcId="{E4EB417B-3A10-4E55-A24B-FDE7A8295758}" destId="{16EC2964-30E9-4787-BB0D-ABB5F7B100D8}" srcOrd="0" destOrd="2" presId="urn:microsoft.com/office/officeart/2005/8/layout/target3"/>
    <dgm:cxn modelId="{729B5A47-D649-45AF-A800-AC343EC4FAC9}" srcId="{8A6EDA87-D0E2-47E4-BE76-FD0F2BC5C949}" destId="{7AFE87A1-952A-4AE1-B626-4B3B1F59FCEB}" srcOrd="1" destOrd="0" parTransId="{2A550F64-C132-477A-B351-22350BCB6876}" sibTransId="{8DDF2E7E-DEF6-45EA-924E-A63166122EAC}"/>
    <dgm:cxn modelId="{BBF47C78-E2BC-4BE4-93D9-550F9E365590}" srcId="{8A6EDA87-D0E2-47E4-BE76-FD0F2BC5C949}" destId="{777DC8EC-6694-493E-8D48-BBAF762E71AC}" srcOrd="0" destOrd="0" parTransId="{4D6FBCAC-3F6B-4D30-ACB5-EAAAD9C0EECF}" sibTransId="{D54D33F2-2F8E-49BA-834B-9CDD577F7D9B}"/>
    <dgm:cxn modelId="{1271B2D6-8777-6A43-A873-3C8E398A4F7F}" type="presOf" srcId="{FA6FDE49-D002-47DE-90A1-A3ECC81BFD83}" destId="{16EC2964-30E9-4787-BB0D-ABB5F7B100D8}" srcOrd="0" destOrd="0" presId="urn:microsoft.com/office/officeart/2005/8/layout/target3"/>
    <dgm:cxn modelId="{DE710BDC-0D03-4A86-A2F5-9719022D7BED}" srcId="{7AFE87A1-952A-4AE1-B626-4B3B1F59FCEB}" destId="{13F31EE2-6092-4297-9CC7-6B65870162BB}" srcOrd="0" destOrd="0" parTransId="{1D4C0401-37C0-4F63-AF43-87181B62E949}" sibTransId="{F30C6EF2-B858-4905-A443-2171BF4B2D1B}"/>
    <dgm:cxn modelId="{215437D2-6656-CE48-A042-238C986FC15D}" type="presOf" srcId="{8CA28642-511D-4B2F-90F2-21054420D56B}" destId="{23A343E7-4F5E-4A35-95DC-939EA94F4278}" srcOrd="0" destOrd="3" presId="urn:microsoft.com/office/officeart/2005/8/layout/target3"/>
    <dgm:cxn modelId="{CBD10743-9852-374D-8359-08E5C38D7CBE}" type="presOf" srcId="{3DEF60DB-6CEC-4CB7-AC0A-F870834AE76F}" destId="{71159134-E729-4B6A-B457-3BBCB3534D49}" srcOrd="1" destOrd="0" presId="urn:microsoft.com/office/officeart/2005/8/layout/target3"/>
    <dgm:cxn modelId="{38D79923-F62A-0E4C-92BC-24290A571D78}" type="presOf" srcId="{3DEF60DB-6CEC-4CB7-AC0A-F870834AE76F}" destId="{868EBFA0-900D-4C34-80D9-3167B6CAC71E}" srcOrd="0" destOrd="0" presId="urn:microsoft.com/office/officeart/2005/8/layout/target3"/>
    <dgm:cxn modelId="{294C1DF6-1072-45E2-9050-75B2FC5B8E6D}" srcId="{7AFE87A1-952A-4AE1-B626-4B3B1F59FCEB}" destId="{FEDFFD7D-C43D-45E1-B923-59EFD9855626}" srcOrd="1" destOrd="0" parTransId="{77689B63-370F-4A3A-94F7-0EE9D052C02B}" sibTransId="{283996D9-11C4-4E29-8B62-8DAC3C2477D6}"/>
    <dgm:cxn modelId="{8347462D-8F0D-46D6-8B48-F66C72F98B26}" srcId="{7AFE87A1-952A-4AE1-B626-4B3B1F59FCEB}" destId="{8CA28642-511D-4B2F-90F2-21054420D56B}" srcOrd="3" destOrd="0" parTransId="{93A5B102-0EDD-4DEA-B3A6-4B949B2D7FEA}" sibTransId="{CA0CD42D-6E7A-428E-AD9B-FC96AAFFF3CE}"/>
    <dgm:cxn modelId="{1924238F-167B-504B-91A1-06D6BE5B974C}" type="presOf" srcId="{772ECD6E-3A7A-4D92-B102-3DB0DB835665}" destId="{23A343E7-4F5E-4A35-95DC-939EA94F4278}" srcOrd="0" destOrd="2" presId="urn:microsoft.com/office/officeart/2005/8/layout/target3"/>
    <dgm:cxn modelId="{07CDAB81-1F07-4C46-B6A2-9594C4681CB1}" type="presOf" srcId="{E8A029BE-ED87-4865-ABA7-83999B01BF65}" destId="{BD7AC421-BE48-4FE5-B73D-BDC9C48FEFCF}" srcOrd="0" destOrd="1" presId="urn:microsoft.com/office/officeart/2005/8/layout/target3"/>
    <dgm:cxn modelId="{82501BFE-C0BF-4F40-ACE9-2143B0C8F24A}" type="presOf" srcId="{777DC8EC-6694-493E-8D48-BBAF762E71AC}" destId="{CC90DF38-1960-4DD0-9674-0FEFC67C57CE}" srcOrd="1" destOrd="0" presId="urn:microsoft.com/office/officeart/2005/8/layout/target3"/>
    <dgm:cxn modelId="{B68FE52A-60A3-450C-AABE-83DD7109ABF5}" srcId="{777DC8EC-6694-493E-8D48-BBAF762E71AC}" destId="{F162646C-40F5-4A0A-A238-02D82EE8701A}" srcOrd="0" destOrd="0" parTransId="{FE53EA10-2BD6-431C-9427-00FB394C30F5}" sibTransId="{6D19F92F-3E52-48EA-9773-F61918DADDBA}"/>
    <dgm:cxn modelId="{8760AFFD-A182-4166-8E11-1B0C83077D98}" srcId="{3DEF60DB-6CEC-4CB7-AC0A-F870834AE76F}" destId="{E4EB417B-3A10-4E55-A24B-FDE7A8295758}" srcOrd="2" destOrd="0" parTransId="{1DB8D207-4BCA-45A6-8D81-0BA32F02685F}" sibTransId="{C3311482-8A5D-47BA-87D7-FB9297C341CD}"/>
    <dgm:cxn modelId="{84DCBC4F-E8D1-43D1-9AD3-54FCE8BC6CCB}" srcId="{3DEF60DB-6CEC-4CB7-AC0A-F870834AE76F}" destId="{FA6FDE49-D002-47DE-90A1-A3ECC81BFD83}" srcOrd="0" destOrd="0" parTransId="{7B90C0E7-FC23-4D00-A85E-D362B6732E70}" sibTransId="{005C78DB-3C0E-4ABF-9025-EB48270E8BD2}"/>
    <dgm:cxn modelId="{583F18CF-ACBE-994C-ABEA-C84F04ED2C14}" type="presOf" srcId="{E0E84352-ABE8-41C2-A9BA-5A0B8C9F6CF8}" destId="{16EC2964-30E9-4787-BB0D-ABB5F7B100D8}" srcOrd="0" destOrd="1" presId="urn:microsoft.com/office/officeart/2005/8/layout/target3"/>
    <dgm:cxn modelId="{380E837A-6E3D-1B4B-8C5A-36324E38C2C7}" type="presOf" srcId="{13F31EE2-6092-4297-9CC7-6B65870162BB}" destId="{23A343E7-4F5E-4A35-95DC-939EA94F4278}" srcOrd="0" destOrd="0" presId="urn:microsoft.com/office/officeart/2005/8/layout/target3"/>
    <dgm:cxn modelId="{F196E799-3DB2-074D-BE1B-7E0A0A4A67B4}" type="presOf" srcId="{777DC8EC-6694-493E-8D48-BBAF762E71AC}" destId="{BAE23B75-E0F2-42C4-BA13-2B1C3D940090}" srcOrd="0" destOrd="0" presId="urn:microsoft.com/office/officeart/2005/8/layout/target3"/>
    <dgm:cxn modelId="{BD38AB07-0ED1-C948-96EE-EE45E8B0945F}" type="presParOf" srcId="{4CC1E338-A3FF-479B-A8D3-BFC10B6DEDDE}" destId="{BDE21AD0-F2B6-477A-87B0-32316D80F958}" srcOrd="0" destOrd="0" presId="urn:microsoft.com/office/officeart/2005/8/layout/target3"/>
    <dgm:cxn modelId="{40DF60D1-028C-334D-8421-2B1D69F9B7D8}" type="presParOf" srcId="{4CC1E338-A3FF-479B-A8D3-BFC10B6DEDDE}" destId="{33D1322E-9A40-4B05-B970-03D8B78DCC45}" srcOrd="1" destOrd="0" presId="urn:microsoft.com/office/officeart/2005/8/layout/target3"/>
    <dgm:cxn modelId="{6D8F11FE-1B74-E945-A2C4-940D365E7841}" type="presParOf" srcId="{4CC1E338-A3FF-479B-A8D3-BFC10B6DEDDE}" destId="{BAE23B75-E0F2-42C4-BA13-2B1C3D940090}" srcOrd="2" destOrd="0" presId="urn:microsoft.com/office/officeart/2005/8/layout/target3"/>
    <dgm:cxn modelId="{0DB08E76-34A1-AE4B-8476-CEB750178686}" type="presParOf" srcId="{4CC1E338-A3FF-479B-A8D3-BFC10B6DEDDE}" destId="{2D259869-0B31-4816-A519-43925D6EC240}" srcOrd="3" destOrd="0" presId="urn:microsoft.com/office/officeart/2005/8/layout/target3"/>
    <dgm:cxn modelId="{238178C2-DBBB-1E49-A8DB-659C22739898}" type="presParOf" srcId="{4CC1E338-A3FF-479B-A8D3-BFC10B6DEDDE}" destId="{8AA34B04-466C-4CEF-8ED5-C80FF98703A6}" srcOrd="4" destOrd="0" presId="urn:microsoft.com/office/officeart/2005/8/layout/target3"/>
    <dgm:cxn modelId="{E2FC6B76-21F0-4044-8A2F-D911FD0BC181}" type="presParOf" srcId="{4CC1E338-A3FF-479B-A8D3-BFC10B6DEDDE}" destId="{CBAD33B0-914C-4376-8D0A-11D7C0A35FE9}" srcOrd="5" destOrd="0" presId="urn:microsoft.com/office/officeart/2005/8/layout/target3"/>
    <dgm:cxn modelId="{53ABEF03-72E7-5A42-9991-0580784BBCDD}" type="presParOf" srcId="{4CC1E338-A3FF-479B-A8D3-BFC10B6DEDDE}" destId="{6FAB0937-AB61-4086-93EA-9036327875E1}" srcOrd="6" destOrd="0" presId="urn:microsoft.com/office/officeart/2005/8/layout/target3"/>
    <dgm:cxn modelId="{672C6544-B88B-E140-BD77-BED58929CB6B}" type="presParOf" srcId="{4CC1E338-A3FF-479B-A8D3-BFC10B6DEDDE}" destId="{CFF7FAB2-AB28-41A8-9246-1E22BC10604A}" srcOrd="7" destOrd="0" presId="urn:microsoft.com/office/officeart/2005/8/layout/target3"/>
    <dgm:cxn modelId="{912C3957-C13C-A848-8A39-9965F821C931}" type="presParOf" srcId="{4CC1E338-A3FF-479B-A8D3-BFC10B6DEDDE}" destId="{868EBFA0-900D-4C34-80D9-3167B6CAC71E}" srcOrd="8" destOrd="0" presId="urn:microsoft.com/office/officeart/2005/8/layout/target3"/>
    <dgm:cxn modelId="{E97567C1-989C-534D-AACD-0C29B2C0F035}" type="presParOf" srcId="{4CC1E338-A3FF-479B-A8D3-BFC10B6DEDDE}" destId="{CC90DF38-1960-4DD0-9674-0FEFC67C57CE}" srcOrd="9" destOrd="0" presId="urn:microsoft.com/office/officeart/2005/8/layout/target3"/>
    <dgm:cxn modelId="{E2AB54A7-EF4F-3F4D-9933-24D1A3020F3B}" type="presParOf" srcId="{4CC1E338-A3FF-479B-A8D3-BFC10B6DEDDE}" destId="{BD7AC421-BE48-4FE5-B73D-BDC9C48FEFCF}" srcOrd="10" destOrd="0" presId="urn:microsoft.com/office/officeart/2005/8/layout/target3"/>
    <dgm:cxn modelId="{4E669595-6527-3D42-82A9-998AA7F14A5D}" type="presParOf" srcId="{4CC1E338-A3FF-479B-A8D3-BFC10B6DEDDE}" destId="{6C21D410-1CD7-4491-B3B3-2F75123802E6}" srcOrd="11" destOrd="0" presId="urn:microsoft.com/office/officeart/2005/8/layout/target3"/>
    <dgm:cxn modelId="{B4386E0C-3BB6-D046-A9B3-649B1634CA93}" type="presParOf" srcId="{4CC1E338-A3FF-479B-A8D3-BFC10B6DEDDE}" destId="{23A343E7-4F5E-4A35-95DC-939EA94F4278}" srcOrd="12" destOrd="0" presId="urn:microsoft.com/office/officeart/2005/8/layout/target3"/>
    <dgm:cxn modelId="{77B0EEEF-30C9-FD4F-949B-117DF475E47F}" type="presParOf" srcId="{4CC1E338-A3FF-479B-A8D3-BFC10B6DEDDE}" destId="{71159134-E729-4B6A-B457-3BBCB3534D49}" srcOrd="13" destOrd="0" presId="urn:microsoft.com/office/officeart/2005/8/layout/target3"/>
    <dgm:cxn modelId="{8ABF8003-D7CB-4045-A667-3306CD33B838}" type="presParOf" srcId="{4CC1E338-A3FF-479B-A8D3-BFC10B6DEDDE}" destId="{16EC2964-30E9-4787-BB0D-ABB5F7B100D8}" srcOrd="14" destOrd="0" presId="urn:microsoft.com/office/officeart/2005/8/layout/target3"/>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06301672-025C-4034-8884-1E9E4C942F09}" type="doc">
      <dgm:prSet loTypeId="urn:microsoft.com/office/officeart/2009/3/layout/OpposingIdeas" loCatId="relationship" qsTypeId="urn:microsoft.com/office/officeart/2005/8/quickstyle/simple1#5" qsCatId="simple" csTypeId="urn:microsoft.com/office/officeart/2005/8/colors/accent1_2#1" csCatId="accent1" phldr="1"/>
      <dgm:spPr/>
      <dgm:t>
        <a:bodyPr/>
        <a:lstStyle/>
        <a:p>
          <a:endParaRPr lang="en-US"/>
        </a:p>
      </dgm:t>
    </dgm:pt>
    <dgm:pt modelId="{2B583557-A54D-4A27-8802-78C139914A06}">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13162347-0B5D-4A2F-8601-20FCC7F437B0}" type="parTrans" cxnId="{F5647C8D-78A9-4469-AECC-645495088819}">
      <dgm:prSet/>
      <dgm:spPr/>
      <dgm:t>
        <a:bodyPr/>
        <a:lstStyle/>
        <a:p>
          <a:endParaRPr lang="en-US"/>
        </a:p>
      </dgm:t>
    </dgm:pt>
    <dgm:pt modelId="{48834F4E-3C6C-4F95-96D8-09CBE5407042}" type="sibTrans" cxnId="{F5647C8D-78A9-4469-AECC-645495088819}">
      <dgm:prSet/>
      <dgm:spPr/>
      <dgm:t>
        <a:bodyPr/>
        <a:lstStyle/>
        <a:p>
          <a:endParaRPr lang="en-US"/>
        </a:p>
      </dgm:t>
    </dgm:pt>
    <dgm:pt modelId="{68541B19-CEDA-495D-9CF3-A9E76C477E5D}">
      <dgm:prSet phldrT="[Text]"/>
      <dgm:spPr/>
      <dgm:t>
        <a:bodyPr/>
        <a:lstStyle/>
        <a:p>
          <a:r>
            <a:rPr lang="en-US" i="1" dirty="0" smtClean="0">
              <a:solidFill>
                <a:schemeClr val="bg1"/>
              </a:solidFill>
            </a:rPr>
            <a:t>What features create a dystopian world?  After reading passages from Fahrenheit 451 that explore the idea of a dystopian world, write an essay that addresses the question and support your position with evidence from the text(s).</a:t>
          </a:r>
          <a:r>
            <a:rPr lang="en-US" b="1" i="1" u="sng" dirty="0" smtClean="0">
              <a:solidFill>
                <a:schemeClr val="bg1"/>
              </a:solidFill>
            </a:rPr>
            <a:t>Argument</a:t>
          </a:r>
        </a:p>
      </dgm:t>
    </dgm:pt>
    <dgm:pt modelId="{067EB879-FE0A-4A8D-8B18-9E04D4FDB834}" type="parTrans" cxnId="{C8A91921-1C3E-4A19-ADA2-D0D02E4AC526}">
      <dgm:prSet/>
      <dgm:spPr/>
      <dgm:t>
        <a:bodyPr/>
        <a:lstStyle/>
        <a:p>
          <a:endParaRPr lang="en-US"/>
        </a:p>
      </dgm:t>
    </dgm:pt>
    <dgm:pt modelId="{D0A3AF46-766D-4DF6-B1A1-A2E91C0131D3}" type="sibTrans" cxnId="{C8A91921-1C3E-4A19-ADA2-D0D02E4AC526}">
      <dgm:prSet/>
      <dgm:spPr/>
      <dgm:t>
        <a:bodyPr/>
        <a:lstStyle/>
        <a:p>
          <a:endParaRPr lang="en-US"/>
        </a:p>
      </dgm:t>
    </dgm:pt>
    <dgm:pt modelId="{447CB3CE-76E1-4F3D-9BEC-1DC51B3D75E5}">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E08BF246-F9AD-4D99-80A4-EDF3976149A7}" type="parTrans" cxnId="{0FA594B7-ECF6-45D2-AF8F-1A21B11A4A1B}">
      <dgm:prSet/>
      <dgm:spPr/>
      <dgm:t>
        <a:bodyPr/>
        <a:lstStyle/>
        <a:p>
          <a:endParaRPr lang="en-US"/>
        </a:p>
      </dgm:t>
    </dgm:pt>
    <dgm:pt modelId="{C9FC2DB9-CE6A-45D0-A17A-E3085426C280}" type="sibTrans" cxnId="{0FA594B7-ECF6-45D2-AF8F-1A21B11A4A1B}">
      <dgm:prSet/>
      <dgm:spPr/>
      <dgm:t>
        <a:bodyPr/>
        <a:lstStyle/>
        <a:p>
          <a:endParaRPr lang="en-US"/>
        </a:p>
      </dgm:t>
    </dgm:pt>
    <dgm:pt modelId="{7007FF4D-236F-4353-AC68-260A58F32AF0}">
      <dgm:prSet phldrT="[Text]"/>
      <dgm:spPr/>
      <dgm:t>
        <a:bodyPr/>
        <a:lstStyle/>
        <a:p>
          <a:r>
            <a:rPr lang="en-US" i="0" dirty="0" smtClean="0">
              <a:solidFill>
                <a:schemeClr val="bg1"/>
              </a:solidFill>
            </a:rPr>
            <a:t>After reading Fahrenheit 451—a novel that explores the negative aspects of technology—choose a technological device (cell phone, mp3 player, etc.) that is banned in your school and write an editorial explaining your support or lack thereof.</a:t>
          </a:r>
          <a:endParaRPr lang="en-US" i="0" dirty="0">
            <a:solidFill>
              <a:schemeClr val="bg1"/>
            </a:solidFill>
          </a:endParaRPr>
        </a:p>
      </dgm:t>
    </dgm:pt>
    <dgm:pt modelId="{2A8DBB81-7CCE-4499-93E8-26A1D3EF91BA}" type="parTrans" cxnId="{0CDEEC6D-B75A-4D8B-A193-4D63373A74ED}">
      <dgm:prSet/>
      <dgm:spPr/>
      <dgm:t>
        <a:bodyPr/>
        <a:lstStyle/>
        <a:p>
          <a:endParaRPr lang="en-US"/>
        </a:p>
      </dgm:t>
    </dgm:pt>
    <dgm:pt modelId="{0F0EE403-826E-43C4-9D6C-8DD7072DE220}" type="sibTrans" cxnId="{0CDEEC6D-B75A-4D8B-A193-4D63373A74ED}">
      <dgm:prSet/>
      <dgm:spPr/>
      <dgm:t>
        <a:bodyPr/>
        <a:lstStyle/>
        <a:p>
          <a:endParaRPr lang="en-US"/>
        </a:p>
      </dgm:t>
    </dgm:pt>
    <dgm:pt modelId="{4AA7903C-D060-41F4-AFF7-16D7E45961D6}" type="pres">
      <dgm:prSet presAssocID="{06301672-025C-4034-8884-1E9E4C942F09}" presName="Name0" presStyleCnt="0">
        <dgm:presLayoutVars>
          <dgm:chMax val="2"/>
          <dgm:dir/>
          <dgm:animOne val="branch"/>
          <dgm:animLvl val="lvl"/>
          <dgm:resizeHandles val="exact"/>
        </dgm:presLayoutVars>
      </dgm:prSet>
      <dgm:spPr/>
      <dgm:t>
        <a:bodyPr/>
        <a:lstStyle/>
        <a:p>
          <a:endParaRPr lang="en-US"/>
        </a:p>
      </dgm:t>
    </dgm:pt>
    <dgm:pt modelId="{09658327-69DF-4229-901F-EB5F32774A97}" type="pres">
      <dgm:prSet presAssocID="{06301672-025C-4034-8884-1E9E4C942F09}" presName="Background" presStyleLbl="node1" presStyleIdx="0" presStyleCnt="1" custScaleX="108553" custScaleY="113919" custLinFactNeighborX="5247" custLinFactNeighborY="326"/>
      <dgm:spPr/>
    </dgm:pt>
    <dgm:pt modelId="{E45010A8-0BF8-4328-ABE6-0FF4075549A2}" type="pres">
      <dgm:prSet presAssocID="{06301672-025C-4034-8884-1E9E4C942F09}" presName="Divider" presStyleLbl="callout" presStyleIdx="0" presStyleCnt="1"/>
      <dgm:spPr/>
    </dgm:pt>
    <dgm:pt modelId="{4475DC63-3AA6-4904-BC80-E1A056E21E55}" type="pres">
      <dgm:prSet presAssocID="{06301672-025C-4034-8884-1E9E4C942F09}" presName="ChildText1" presStyleLbl="revTx" presStyleIdx="0" presStyleCnt="0">
        <dgm:presLayoutVars>
          <dgm:chMax val="0"/>
          <dgm:chPref val="0"/>
          <dgm:bulletEnabled val="1"/>
        </dgm:presLayoutVars>
      </dgm:prSet>
      <dgm:spPr/>
      <dgm:t>
        <a:bodyPr/>
        <a:lstStyle/>
        <a:p>
          <a:endParaRPr lang="en-US"/>
        </a:p>
      </dgm:t>
    </dgm:pt>
    <dgm:pt modelId="{8A0163C1-F6A0-4251-AE38-5F25C8FCEAB4}" type="pres">
      <dgm:prSet presAssocID="{06301672-025C-4034-8884-1E9E4C942F09}" presName="ChildText2" presStyleLbl="revTx" presStyleIdx="0" presStyleCnt="0">
        <dgm:presLayoutVars>
          <dgm:chMax val="0"/>
          <dgm:chPref val="0"/>
          <dgm:bulletEnabled val="1"/>
        </dgm:presLayoutVars>
      </dgm:prSet>
      <dgm:spPr/>
      <dgm:t>
        <a:bodyPr/>
        <a:lstStyle/>
        <a:p>
          <a:endParaRPr lang="en-US"/>
        </a:p>
      </dgm:t>
    </dgm:pt>
    <dgm:pt modelId="{CC346327-C539-4279-AB81-C0B9E0E2ACBA}" type="pres">
      <dgm:prSet presAssocID="{06301672-025C-4034-8884-1E9E4C942F09}" presName="ParentText1" presStyleLbl="revTx" presStyleIdx="0" presStyleCnt="0">
        <dgm:presLayoutVars>
          <dgm:chMax val="1"/>
          <dgm:chPref val="1"/>
        </dgm:presLayoutVars>
      </dgm:prSet>
      <dgm:spPr/>
      <dgm:t>
        <a:bodyPr/>
        <a:lstStyle/>
        <a:p>
          <a:endParaRPr lang="en-US"/>
        </a:p>
      </dgm:t>
    </dgm:pt>
    <dgm:pt modelId="{07937104-8BD1-4B74-A3D5-EA0F72CDF161}" type="pres">
      <dgm:prSet presAssocID="{06301672-025C-4034-8884-1E9E4C942F09}" presName="ParentShape1" presStyleLbl="alignImgPlace1" presStyleIdx="0" presStyleCnt="2" custScaleX="170264" custScaleY="118660" custLinFactNeighborX="23060" custLinFactNeighborY="-6633">
        <dgm:presLayoutVars/>
      </dgm:prSet>
      <dgm:spPr/>
      <dgm:t>
        <a:bodyPr/>
        <a:lstStyle/>
        <a:p>
          <a:endParaRPr lang="en-US"/>
        </a:p>
      </dgm:t>
    </dgm:pt>
    <dgm:pt modelId="{4BDBF3E5-5436-43D8-ACCC-B5E283BB4A14}" type="pres">
      <dgm:prSet presAssocID="{06301672-025C-4034-8884-1E9E4C942F09}" presName="ParentText2" presStyleLbl="revTx" presStyleIdx="0" presStyleCnt="0">
        <dgm:presLayoutVars>
          <dgm:chMax val="1"/>
          <dgm:chPref val="1"/>
        </dgm:presLayoutVars>
      </dgm:prSet>
      <dgm:spPr/>
      <dgm:t>
        <a:bodyPr/>
        <a:lstStyle/>
        <a:p>
          <a:endParaRPr lang="en-US"/>
        </a:p>
      </dgm:t>
    </dgm:pt>
    <dgm:pt modelId="{1ADF5C14-4EDB-4173-9F06-B3D319459C05}" type="pres">
      <dgm:prSet presAssocID="{06301672-025C-4034-8884-1E9E4C942F09}" presName="ParentShape2" presStyleLbl="alignImgPlace1" presStyleIdx="1" presStyleCnt="2" custScaleX="189343" custScaleY="138781" custLinFactNeighborX="6283" custLinFactNeighborY="-11537">
        <dgm:presLayoutVars/>
      </dgm:prSet>
      <dgm:spPr/>
      <dgm:t>
        <a:bodyPr/>
        <a:lstStyle/>
        <a:p>
          <a:endParaRPr lang="en-US"/>
        </a:p>
      </dgm:t>
    </dgm:pt>
  </dgm:ptLst>
  <dgm:cxnLst>
    <dgm:cxn modelId="{BB53C7FE-A0B2-2D41-87DC-97D819C4F09B}" type="presOf" srcId="{2B583557-A54D-4A27-8802-78C139914A06}" destId="{CC346327-C539-4279-AB81-C0B9E0E2ACBA}" srcOrd="0" destOrd="0" presId="urn:microsoft.com/office/officeart/2009/3/layout/OpposingIdeas"/>
    <dgm:cxn modelId="{5F6EE2FD-0A4D-7D43-92EC-4E0843022991}" type="presOf" srcId="{2B583557-A54D-4A27-8802-78C139914A06}" destId="{07937104-8BD1-4B74-A3D5-EA0F72CDF161}" srcOrd="1" destOrd="0" presId="urn:microsoft.com/office/officeart/2009/3/layout/OpposingIdeas"/>
    <dgm:cxn modelId="{F5647C8D-78A9-4469-AECC-645495088819}" srcId="{06301672-025C-4034-8884-1E9E4C942F09}" destId="{2B583557-A54D-4A27-8802-78C139914A06}" srcOrd="0" destOrd="0" parTransId="{13162347-0B5D-4A2F-8601-20FCC7F437B0}" sibTransId="{48834F4E-3C6C-4F95-96D8-09CBE5407042}"/>
    <dgm:cxn modelId="{27661A46-DE93-1B41-9696-E4F3B0FC4FB7}" type="presOf" srcId="{68541B19-CEDA-495D-9CF3-A9E76C477E5D}" destId="{4475DC63-3AA6-4904-BC80-E1A056E21E55}" srcOrd="0" destOrd="0" presId="urn:microsoft.com/office/officeart/2009/3/layout/OpposingIdeas"/>
    <dgm:cxn modelId="{BAA9EF51-C6AB-5541-9FC0-BB6D91CE0B30}" type="presOf" srcId="{06301672-025C-4034-8884-1E9E4C942F09}" destId="{4AA7903C-D060-41F4-AFF7-16D7E45961D6}" srcOrd="0" destOrd="0" presId="urn:microsoft.com/office/officeart/2009/3/layout/OpposingIdeas"/>
    <dgm:cxn modelId="{9346B346-4A11-4B46-B373-7AC474A7DCF3}" type="presOf" srcId="{7007FF4D-236F-4353-AC68-260A58F32AF0}" destId="{8A0163C1-F6A0-4251-AE38-5F25C8FCEAB4}" srcOrd="0" destOrd="0" presId="urn:microsoft.com/office/officeart/2009/3/layout/OpposingIdeas"/>
    <dgm:cxn modelId="{AB9FC63B-8844-7548-887D-CBA3CD7F3D45}" type="presOf" srcId="{447CB3CE-76E1-4F3D-9BEC-1DC51B3D75E5}" destId="{4BDBF3E5-5436-43D8-ACCC-B5E283BB4A14}" srcOrd="0" destOrd="0" presId="urn:microsoft.com/office/officeart/2009/3/layout/OpposingIdeas"/>
    <dgm:cxn modelId="{0FA594B7-ECF6-45D2-AF8F-1A21B11A4A1B}" srcId="{06301672-025C-4034-8884-1E9E4C942F09}" destId="{447CB3CE-76E1-4F3D-9BEC-1DC51B3D75E5}" srcOrd="1" destOrd="0" parTransId="{E08BF246-F9AD-4D99-80A4-EDF3976149A7}" sibTransId="{C9FC2DB9-CE6A-45D0-A17A-E3085426C280}"/>
    <dgm:cxn modelId="{0CDEEC6D-B75A-4D8B-A193-4D63373A74ED}" srcId="{447CB3CE-76E1-4F3D-9BEC-1DC51B3D75E5}" destId="{7007FF4D-236F-4353-AC68-260A58F32AF0}" srcOrd="0" destOrd="0" parTransId="{2A8DBB81-7CCE-4499-93E8-26A1D3EF91BA}" sibTransId="{0F0EE403-826E-43C4-9D6C-8DD7072DE220}"/>
    <dgm:cxn modelId="{C8A91921-1C3E-4A19-ADA2-D0D02E4AC526}" srcId="{2B583557-A54D-4A27-8802-78C139914A06}" destId="{68541B19-CEDA-495D-9CF3-A9E76C477E5D}" srcOrd="0" destOrd="0" parTransId="{067EB879-FE0A-4A8D-8B18-9E04D4FDB834}" sibTransId="{D0A3AF46-766D-4DF6-B1A1-A2E91C0131D3}"/>
    <dgm:cxn modelId="{A0AFFD51-5CCB-5F41-BC99-1FFE0CFF2A7D}" type="presOf" srcId="{447CB3CE-76E1-4F3D-9BEC-1DC51B3D75E5}" destId="{1ADF5C14-4EDB-4173-9F06-B3D319459C05}" srcOrd="1" destOrd="0" presId="urn:microsoft.com/office/officeart/2009/3/layout/OpposingIdeas"/>
    <dgm:cxn modelId="{FF35C35A-FFBF-674C-A07D-3CAC4E420BAD}" type="presParOf" srcId="{4AA7903C-D060-41F4-AFF7-16D7E45961D6}" destId="{09658327-69DF-4229-901F-EB5F32774A97}" srcOrd="0" destOrd="0" presId="urn:microsoft.com/office/officeart/2009/3/layout/OpposingIdeas"/>
    <dgm:cxn modelId="{E55A2120-A748-2A47-B0B2-600EE8FEE4F4}" type="presParOf" srcId="{4AA7903C-D060-41F4-AFF7-16D7E45961D6}" destId="{E45010A8-0BF8-4328-ABE6-0FF4075549A2}" srcOrd="1" destOrd="0" presId="urn:microsoft.com/office/officeart/2009/3/layout/OpposingIdeas"/>
    <dgm:cxn modelId="{E46422AD-1ADB-6A4B-88E0-72B3D2ACB801}" type="presParOf" srcId="{4AA7903C-D060-41F4-AFF7-16D7E45961D6}" destId="{4475DC63-3AA6-4904-BC80-E1A056E21E55}" srcOrd="2" destOrd="0" presId="urn:microsoft.com/office/officeart/2009/3/layout/OpposingIdeas"/>
    <dgm:cxn modelId="{81B1DC77-887A-9440-9B48-3C052DEC93D4}" type="presParOf" srcId="{4AA7903C-D060-41F4-AFF7-16D7E45961D6}" destId="{8A0163C1-F6A0-4251-AE38-5F25C8FCEAB4}" srcOrd="3" destOrd="0" presId="urn:microsoft.com/office/officeart/2009/3/layout/OpposingIdeas"/>
    <dgm:cxn modelId="{AE85EBE6-AD4B-8642-A0BC-117B0FC2C317}" type="presParOf" srcId="{4AA7903C-D060-41F4-AFF7-16D7E45961D6}" destId="{CC346327-C539-4279-AB81-C0B9E0E2ACBA}" srcOrd="4" destOrd="0" presId="urn:microsoft.com/office/officeart/2009/3/layout/OpposingIdeas"/>
    <dgm:cxn modelId="{2E47A2F2-EDEC-CF4B-8403-22B2BA0324CB}" type="presParOf" srcId="{4AA7903C-D060-41F4-AFF7-16D7E45961D6}" destId="{07937104-8BD1-4B74-A3D5-EA0F72CDF161}" srcOrd="5" destOrd="0" presId="urn:microsoft.com/office/officeart/2009/3/layout/OpposingIdeas"/>
    <dgm:cxn modelId="{C4DD7CA0-DE00-F54D-9CDB-CEED189A90F4}" type="presParOf" srcId="{4AA7903C-D060-41F4-AFF7-16D7E45961D6}" destId="{4BDBF3E5-5436-43D8-ACCC-B5E283BB4A14}" srcOrd="6" destOrd="0" presId="urn:microsoft.com/office/officeart/2009/3/layout/OpposingIdeas"/>
    <dgm:cxn modelId="{F1FF3B78-833A-6D47-A75D-0F06078F31C0}" type="presParOf" srcId="{4AA7903C-D060-41F4-AFF7-16D7E45961D6}" destId="{1ADF5C14-4EDB-4173-9F06-B3D319459C05}" srcOrd="7" destOrd="0" presId="urn:microsoft.com/office/officeart/2009/3/layout/OpposingIdeas"/>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151CDB13-85E4-49F3-B91A-EB80A6A06053}" type="doc">
      <dgm:prSet loTypeId="urn:microsoft.com/office/officeart/2009/3/layout/OpposingIdeas" loCatId="relationship" qsTypeId="urn:microsoft.com/office/officeart/2005/8/quickstyle/simple1#6" qsCatId="simple" csTypeId="urn:microsoft.com/office/officeart/2005/8/colors/accent1_2#2" csCatId="accent1" phldr="1"/>
      <dgm:spPr/>
      <dgm:t>
        <a:bodyPr/>
        <a:lstStyle/>
        <a:p>
          <a:endParaRPr lang="en-US"/>
        </a:p>
      </dgm:t>
    </dgm:pt>
    <dgm:pt modelId="{C9F17E6B-07E0-4CAF-A0A5-733C53D48706}">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DFFDD522-C9C4-47E1-99E2-499E2D225433}" type="parTrans" cxnId="{E7D23370-206F-45B2-B3EE-ACBEB3E40E54}">
      <dgm:prSet/>
      <dgm:spPr/>
      <dgm:t>
        <a:bodyPr/>
        <a:lstStyle/>
        <a:p>
          <a:endParaRPr lang="en-US"/>
        </a:p>
      </dgm:t>
    </dgm:pt>
    <dgm:pt modelId="{7DB4D9C4-8E5D-4A91-8203-4E60A9834FD8}" type="sibTrans" cxnId="{E7D23370-206F-45B2-B3EE-ACBEB3E40E54}">
      <dgm:prSet/>
      <dgm:spPr/>
      <dgm:t>
        <a:bodyPr/>
        <a:lstStyle/>
        <a:p>
          <a:endParaRPr lang="en-US"/>
        </a:p>
      </dgm:t>
    </dgm:pt>
    <dgm:pt modelId="{78BEB7A1-C064-4F87-8424-78F3AE03FDA7}">
      <dgm:prSet phldrT="[Text]"/>
      <dgm:spPr/>
      <dgm:t>
        <a:bodyPr/>
        <a:lstStyle/>
        <a:p>
          <a:r>
            <a:rPr lang="en-US" b="0" i="1" dirty="0" smtClean="0">
              <a:solidFill>
                <a:schemeClr val="bg1"/>
              </a:solidFill>
            </a:rPr>
            <a:t>After researching articles and graphical information on Julius Caesar’s rise to power, write a report that defines “tyranny” and explains how Caesar is an example of a tyrant.  </a:t>
          </a:r>
          <a:r>
            <a:rPr lang="en-US" b="1" i="1" u="sng" dirty="0" smtClean="0">
              <a:solidFill>
                <a:schemeClr val="bg1"/>
              </a:solidFill>
            </a:rPr>
            <a:t>Informational</a:t>
          </a:r>
          <a:endParaRPr lang="en-US" b="1" i="1" u="sng" dirty="0">
            <a:solidFill>
              <a:schemeClr val="bg1"/>
            </a:solidFill>
          </a:endParaRPr>
        </a:p>
      </dgm:t>
    </dgm:pt>
    <dgm:pt modelId="{102B0E37-4D67-4DC3-8499-AD059E0A90B5}" type="parTrans" cxnId="{CFB7D794-3AB5-452E-A1F2-8C852F022103}">
      <dgm:prSet/>
      <dgm:spPr/>
      <dgm:t>
        <a:bodyPr/>
        <a:lstStyle/>
        <a:p>
          <a:endParaRPr lang="en-US"/>
        </a:p>
      </dgm:t>
    </dgm:pt>
    <dgm:pt modelId="{F297A1D1-D29F-4DC0-B06F-57F5869EEDA4}" type="sibTrans" cxnId="{CFB7D794-3AB5-452E-A1F2-8C852F022103}">
      <dgm:prSet/>
      <dgm:spPr/>
      <dgm:t>
        <a:bodyPr/>
        <a:lstStyle/>
        <a:p>
          <a:endParaRPr lang="en-US"/>
        </a:p>
      </dgm:t>
    </dgm:pt>
    <dgm:pt modelId="{0B13DAE7-5E1F-4531-B24B-6D78FA9C5490}">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7F5A66F2-14FF-47A9-ABC8-F49B23071335}" type="parTrans" cxnId="{FF3E0824-6316-4883-83D9-1CC2B4FBE364}">
      <dgm:prSet/>
      <dgm:spPr/>
      <dgm:t>
        <a:bodyPr/>
        <a:lstStyle/>
        <a:p>
          <a:endParaRPr lang="en-US"/>
        </a:p>
      </dgm:t>
    </dgm:pt>
    <dgm:pt modelId="{7A73DAA8-E39B-40BC-8234-67187D06EBA9}" type="sibTrans" cxnId="{FF3E0824-6316-4883-83D9-1CC2B4FBE364}">
      <dgm:prSet/>
      <dgm:spPr/>
      <dgm:t>
        <a:bodyPr/>
        <a:lstStyle/>
        <a:p>
          <a:endParaRPr lang="en-US"/>
        </a:p>
      </dgm:t>
    </dgm:pt>
    <dgm:pt modelId="{585131B5-6821-484F-80A2-810E7BBD4DAD}">
      <dgm:prSet phldrT="[Text]"/>
      <dgm:spPr/>
      <dgm:t>
        <a:bodyPr/>
        <a:lstStyle/>
        <a:p>
          <a:r>
            <a:rPr lang="en-US" i="0" dirty="0" smtClean="0">
              <a:solidFill>
                <a:schemeClr val="bg1"/>
              </a:solidFill>
            </a:rPr>
            <a:t>Write a review of Julius Caesar, describing the play’s strengths and weaknesses and discussing its major themes.  </a:t>
          </a:r>
          <a:endParaRPr lang="en-US" i="0" dirty="0">
            <a:solidFill>
              <a:schemeClr val="bg1"/>
            </a:solidFill>
          </a:endParaRPr>
        </a:p>
      </dgm:t>
    </dgm:pt>
    <dgm:pt modelId="{FE01BCC7-7BE6-4D9E-99D3-2BBD5F5AD3EC}" type="parTrans" cxnId="{FBB8AA0F-1EBB-4713-813C-741F02F73221}">
      <dgm:prSet/>
      <dgm:spPr/>
      <dgm:t>
        <a:bodyPr/>
        <a:lstStyle/>
        <a:p>
          <a:endParaRPr lang="en-US"/>
        </a:p>
      </dgm:t>
    </dgm:pt>
    <dgm:pt modelId="{D731BB5C-6910-4297-8C5D-B5C7FDB9A694}" type="sibTrans" cxnId="{FBB8AA0F-1EBB-4713-813C-741F02F73221}">
      <dgm:prSet/>
      <dgm:spPr/>
      <dgm:t>
        <a:bodyPr/>
        <a:lstStyle/>
        <a:p>
          <a:endParaRPr lang="en-US"/>
        </a:p>
      </dgm:t>
    </dgm:pt>
    <dgm:pt modelId="{9BB7FD92-BEA7-4D0B-AFDE-58951065DA44}" type="pres">
      <dgm:prSet presAssocID="{151CDB13-85E4-49F3-B91A-EB80A6A06053}" presName="Name0" presStyleCnt="0">
        <dgm:presLayoutVars>
          <dgm:chMax val="2"/>
          <dgm:dir/>
          <dgm:animOne val="branch"/>
          <dgm:animLvl val="lvl"/>
          <dgm:resizeHandles val="exact"/>
        </dgm:presLayoutVars>
      </dgm:prSet>
      <dgm:spPr/>
      <dgm:t>
        <a:bodyPr/>
        <a:lstStyle/>
        <a:p>
          <a:endParaRPr lang="en-US"/>
        </a:p>
      </dgm:t>
    </dgm:pt>
    <dgm:pt modelId="{A47AED83-5237-48B7-9D8C-094A77861BE0}" type="pres">
      <dgm:prSet presAssocID="{151CDB13-85E4-49F3-B91A-EB80A6A06053}" presName="Background" presStyleLbl="node1" presStyleIdx="0" presStyleCnt="1"/>
      <dgm:spPr/>
    </dgm:pt>
    <dgm:pt modelId="{932E2112-927F-45ED-80C5-067F5C5C8E5C}" type="pres">
      <dgm:prSet presAssocID="{151CDB13-85E4-49F3-B91A-EB80A6A06053}" presName="Divider" presStyleLbl="callout" presStyleIdx="0" presStyleCnt="1"/>
      <dgm:spPr/>
    </dgm:pt>
    <dgm:pt modelId="{49A8D63B-827E-415F-88EC-F57E1C020BE8}" type="pres">
      <dgm:prSet presAssocID="{151CDB13-85E4-49F3-B91A-EB80A6A06053}" presName="ChildText1" presStyleLbl="revTx" presStyleIdx="0" presStyleCnt="0">
        <dgm:presLayoutVars>
          <dgm:chMax val="0"/>
          <dgm:chPref val="0"/>
          <dgm:bulletEnabled val="1"/>
        </dgm:presLayoutVars>
      </dgm:prSet>
      <dgm:spPr/>
      <dgm:t>
        <a:bodyPr/>
        <a:lstStyle/>
        <a:p>
          <a:endParaRPr lang="en-US"/>
        </a:p>
      </dgm:t>
    </dgm:pt>
    <dgm:pt modelId="{99601763-6CE1-4EC1-AE81-DCF757202155}" type="pres">
      <dgm:prSet presAssocID="{151CDB13-85E4-49F3-B91A-EB80A6A06053}" presName="ChildText2" presStyleLbl="revTx" presStyleIdx="0" presStyleCnt="0">
        <dgm:presLayoutVars>
          <dgm:chMax val="0"/>
          <dgm:chPref val="0"/>
          <dgm:bulletEnabled val="1"/>
        </dgm:presLayoutVars>
      </dgm:prSet>
      <dgm:spPr/>
      <dgm:t>
        <a:bodyPr/>
        <a:lstStyle/>
        <a:p>
          <a:endParaRPr lang="en-US"/>
        </a:p>
      </dgm:t>
    </dgm:pt>
    <dgm:pt modelId="{4E4F1F91-9241-48B1-ACC2-28D76DE18861}" type="pres">
      <dgm:prSet presAssocID="{151CDB13-85E4-49F3-B91A-EB80A6A06053}" presName="ParentText1" presStyleLbl="revTx" presStyleIdx="0" presStyleCnt="0">
        <dgm:presLayoutVars>
          <dgm:chMax val="1"/>
          <dgm:chPref val="1"/>
        </dgm:presLayoutVars>
      </dgm:prSet>
      <dgm:spPr/>
      <dgm:t>
        <a:bodyPr/>
        <a:lstStyle/>
        <a:p>
          <a:endParaRPr lang="en-US"/>
        </a:p>
      </dgm:t>
    </dgm:pt>
    <dgm:pt modelId="{A82F2261-D278-432D-9F7B-DE968F36683C}" type="pres">
      <dgm:prSet presAssocID="{151CDB13-85E4-49F3-B91A-EB80A6A06053}" presName="ParentShape1" presStyleLbl="alignImgPlace1" presStyleIdx="0" presStyleCnt="2" custScaleX="201053" custScaleY="115794">
        <dgm:presLayoutVars/>
      </dgm:prSet>
      <dgm:spPr/>
      <dgm:t>
        <a:bodyPr/>
        <a:lstStyle/>
        <a:p>
          <a:endParaRPr lang="en-US"/>
        </a:p>
      </dgm:t>
    </dgm:pt>
    <dgm:pt modelId="{03E578DD-8143-4028-8F24-AC654FEC2D12}" type="pres">
      <dgm:prSet presAssocID="{151CDB13-85E4-49F3-B91A-EB80A6A06053}" presName="ParentText2" presStyleLbl="revTx" presStyleIdx="0" presStyleCnt="0">
        <dgm:presLayoutVars>
          <dgm:chMax val="1"/>
          <dgm:chPref val="1"/>
        </dgm:presLayoutVars>
      </dgm:prSet>
      <dgm:spPr/>
      <dgm:t>
        <a:bodyPr/>
        <a:lstStyle/>
        <a:p>
          <a:endParaRPr lang="en-US"/>
        </a:p>
      </dgm:t>
    </dgm:pt>
    <dgm:pt modelId="{ED8CA83E-C057-4237-B7E1-951A5DF14E72}" type="pres">
      <dgm:prSet presAssocID="{151CDB13-85E4-49F3-B91A-EB80A6A06053}" presName="ParentShape2" presStyleLbl="alignImgPlace1" presStyleIdx="1" presStyleCnt="2" custScaleX="203158" custScaleY="99070">
        <dgm:presLayoutVars/>
      </dgm:prSet>
      <dgm:spPr/>
      <dgm:t>
        <a:bodyPr/>
        <a:lstStyle/>
        <a:p>
          <a:endParaRPr lang="en-US"/>
        </a:p>
      </dgm:t>
    </dgm:pt>
  </dgm:ptLst>
  <dgm:cxnLst>
    <dgm:cxn modelId="{5B234499-83A7-014E-9BC0-58543F1A476A}" type="presOf" srcId="{585131B5-6821-484F-80A2-810E7BBD4DAD}" destId="{99601763-6CE1-4EC1-AE81-DCF757202155}" srcOrd="0" destOrd="0" presId="urn:microsoft.com/office/officeart/2009/3/layout/OpposingIdeas"/>
    <dgm:cxn modelId="{CFB7D794-3AB5-452E-A1F2-8C852F022103}" srcId="{C9F17E6B-07E0-4CAF-A0A5-733C53D48706}" destId="{78BEB7A1-C064-4F87-8424-78F3AE03FDA7}" srcOrd="0" destOrd="0" parTransId="{102B0E37-4D67-4DC3-8499-AD059E0A90B5}" sibTransId="{F297A1D1-D29F-4DC0-B06F-57F5869EEDA4}"/>
    <dgm:cxn modelId="{FF3E0824-6316-4883-83D9-1CC2B4FBE364}" srcId="{151CDB13-85E4-49F3-B91A-EB80A6A06053}" destId="{0B13DAE7-5E1F-4531-B24B-6D78FA9C5490}" srcOrd="1" destOrd="0" parTransId="{7F5A66F2-14FF-47A9-ABC8-F49B23071335}" sibTransId="{7A73DAA8-E39B-40BC-8234-67187D06EBA9}"/>
    <dgm:cxn modelId="{52B9C9F1-B5D2-5D43-9160-4EB285A52AE1}" type="presOf" srcId="{C9F17E6B-07E0-4CAF-A0A5-733C53D48706}" destId="{A82F2261-D278-432D-9F7B-DE968F36683C}" srcOrd="1" destOrd="0" presId="urn:microsoft.com/office/officeart/2009/3/layout/OpposingIdeas"/>
    <dgm:cxn modelId="{FBB8AA0F-1EBB-4713-813C-741F02F73221}" srcId="{0B13DAE7-5E1F-4531-B24B-6D78FA9C5490}" destId="{585131B5-6821-484F-80A2-810E7BBD4DAD}" srcOrd="0" destOrd="0" parTransId="{FE01BCC7-7BE6-4D9E-99D3-2BBD5F5AD3EC}" sibTransId="{D731BB5C-6910-4297-8C5D-B5C7FDB9A694}"/>
    <dgm:cxn modelId="{6527C7DF-7DCE-1540-B327-BF520CBD5C64}" type="presOf" srcId="{C9F17E6B-07E0-4CAF-A0A5-733C53D48706}" destId="{4E4F1F91-9241-48B1-ACC2-28D76DE18861}" srcOrd="0" destOrd="0" presId="urn:microsoft.com/office/officeart/2009/3/layout/OpposingIdeas"/>
    <dgm:cxn modelId="{EA784E6C-C456-204A-99AA-11E2475153F4}" type="presOf" srcId="{151CDB13-85E4-49F3-B91A-EB80A6A06053}" destId="{9BB7FD92-BEA7-4D0B-AFDE-58951065DA44}" srcOrd="0" destOrd="0" presId="urn:microsoft.com/office/officeart/2009/3/layout/OpposingIdeas"/>
    <dgm:cxn modelId="{272B19F6-ED8F-444D-8A65-B847E241F94A}" type="presOf" srcId="{0B13DAE7-5E1F-4531-B24B-6D78FA9C5490}" destId="{ED8CA83E-C057-4237-B7E1-951A5DF14E72}" srcOrd="1" destOrd="0" presId="urn:microsoft.com/office/officeart/2009/3/layout/OpposingIdeas"/>
    <dgm:cxn modelId="{01580DA9-D4DC-FC45-B437-3927E5657EF7}" type="presOf" srcId="{78BEB7A1-C064-4F87-8424-78F3AE03FDA7}" destId="{49A8D63B-827E-415F-88EC-F57E1C020BE8}" srcOrd="0" destOrd="0" presId="urn:microsoft.com/office/officeart/2009/3/layout/OpposingIdeas"/>
    <dgm:cxn modelId="{E7D23370-206F-45B2-B3EE-ACBEB3E40E54}" srcId="{151CDB13-85E4-49F3-B91A-EB80A6A06053}" destId="{C9F17E6B-07E0-4CAF-A0A5-733C53D48706}" srcOrd="0" destOrd="0" parTransId="{DFFDD522-C9C4-47E1-99E2-499E2D225433}" sibTransId="{7DB4D9C4-8E5D-4A91-8203-4E60A9834FD8}"/>
    <dgm:cxn modelId="{69A92CE1-ACE0-BF46-B938-C1E3E18625BA}" type="presOf" srcId="{0B13DAE7-5E1F-4531-B24B-6D78FA9C5490}" destId="{03E578DD-8143-4028-8F24-AC654FEC2D12}" srcOrd="0" destOrd="0" presId="urn:microsoft.com/office/officeart/2009/3/layout/OpposingIdeas"/>
    <dgm:cxn modelId="{0481BA54-E0F8-CA43-B651-570D42183A0D}" type="presParOf" srcId="{9BB7FD92-BEA7-4D0B-AFDE-58951065DA44}" destId="{A47AED83-5237-48B7-9D8C-094A77861BE0}" srcOrd="0" destOrd="0" presId="urn:microsoft.com/office/officeart/2009/3/layout/OpposingIdeas"/>
    <dgm:cxn modelId="{12756445-8DE1-F348-B490-A16E95861707}" type="presParOf" srcId="{9BB7FD92-BEA7-4D0B-AFDE-58951065DA44}" destId="{932E2112-927F-45ED-80C5-067F5C5C8E5C}" srcOrd="1" destOrd="0" presId="urn:microsoft.com/office/officeart/2009/3/layout/OpposingIdeas"/>
    <dgm:cxn modelId="{7B219D87-DCC1-4543-8B9B-E4B40CE66790}" type="presParOf" srcId="{9BB7FD92-BEA7-4D0B-AFDE-58951065DA44}" destId="{49A8D63B-827E-415F-88EC-F57E1C020BE8}" srcOrd="2" destOrd="0" presId="urn:microsoft.com/office/officeart/2009/3/layout/OpposingIdeas"/>
    <dgm:cxn modelId="{42C7BD0E-C823-0541-BC36-C75EAD58B02E}" type="presParOf" srcId="{9BB7FD92-BEA7-4D0B-AFDE-58951065DA44}" destId="{99601763-6CE1-4EC1-AE81-DCF757202155}" srcOrd="3" destOrd="0" presId="urn:microsoft.com/office/officeart/2009/3/layout/OpposingIdeas"/>
    <dgm:cxn modelId="{F73BD017-CCAF-6045-A413-CCB0BE6256DA}" type="presParOf" srcId="{9BB7FD92-BEA7-4D0B-AFDE-58951065DA44}" destId="{4E4F1F91-9241-48B1-ACC2-28D76DE18861}" srcOrd="4" destOrd="0" presId="urn:microsoft.com/office/officeart/2009/3/layout/OpposingIdeas"/>
    <dgm:cxn modelId="{67ACF859-39FD-5249-A757-5ED2649DA875}" type="presParOf" srcId="{9BB7FD92-BEA7-4D0B-AFDE-58951065DA44}" destId="{A82F2261-D278-432D-9F7B-DE968F36683C}" srcOrd="5" destOrd="0" presId="urn:microsoft.com/office/officeart/2009/3/layout/OpposingIdeas"/>
    <dgm:cxn modelId="{09A84DD8-06B3-7A4C-89C4-FFE8898136B6}" type="presParOf" srcId="{9BB7FD92-BEA7-4D0B-AFDE-58951065DA44}" destId="{03E578DD-8143-4028-8F24-AC654FEC2D12}" srcOrd="6" destOrd="0" presId="urn:microsoft.com/office/officeart/2009/3/layout/OpposingIdeas"/>
    <dgm:cxn modelId="{81480947-83C3-8B4A-82C3-9EB670B758C1}" type="presParOf" srcId="{9BB7FD92-BEA7-4D0B-AFDE-58951065DA44}" destId="{ED8CA83E-C057-4237-B7E1-951A5DF14E72}" srcOrd="7" destOrd="0" presId="urn:microsoft.com/office/officeart/2009/3/layout/OpposingIdeas"/>
  </dgm:cxnLst>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FEFC8590-CCFD-46D1-8C24-5F4B656D0A33}" type="doc">
      <dgm:prSet loTypeId="urn:microsoft.com/office/officeart/2009/3/layout/OpposingIdeas" loCatId="relationship" qsTypeId="urn:microsoft.com/office/officeart/2005/8/quickstyle/simple1#7" qsCatId="simple" csTypeId="urn:microsoft.com/office/officeart/2005/8/colors/accent1_2#3" csCatId="accent1" phldr="1"/>
      <dgm:spPr/>
      <dgm:t>
        <a:bodyPr/>
        <a:lstStyle/>
        <a:p>
          <a:endParaRPr lang="en-US"/>
        </a:p>
      </dgm:t>
    </dgm:pt>
    <dgm:pt modelId="{47FB5B9F-553C-46A8-9C63-F1147BEC95E9}">
      <dgm:prSet phldrT="[Text]"/>
      <dgm:spPr/>
      <dgm:t>
        <a:bodyPr/>
        <a:lstStyle/>
        <a:p>
          <a:r>
            <a:rPr lang="en-US" dirty="0" smtClean="0"/>
            <a:t>LDC Writing Task</a:t>
          </a:r>
          <a:endParaRPr lang="en-US" dirty="0"/>
        </a:p>
      </dgm:t>
    </dgm:pt>
    <dgm:pt modelId="{0EB00738-206B-4266-B452-ACFA95801549}" type="parTrans" cxnId="{E28904BB-633C-4A3C-9184-A6E02FDC4BC9}">
      <dgm:prSet/>
      <dgm:spPr/>
      <dgm:t>
        <a:bodyPr/>
        <a:lstStyle/>
        <a:p>
          <a:endParaRPr lang="en-US"/>
        </a:p>
      </dgm:t>
    </dgm:pt>
    <dgm:pt modelId="{88EA481D-7810-48E1-9B5D-2FAFD7E7D6C8}" type="sibTrans" cxnId="{E28904BB-633C-4A3C-9184-A6E02FDC4BC9}">
      <dgm:prSet/>
      <dgm:spPr/>
      <dgm:t>
        <a:bodyPr/>
        <a:lstStyle/>
        <a:p>
          <a:endParaRPr lang="en-US"/>
        </a:p>
      </dgm:t>
    </dgm:pt>
    <dgm:pt modelId="{CF825FC2-952E-4FC5-9C17-0EC3F5572CC4}">
      <dgm:prSet phldrT="[Text]"/>
      <dgm:spPr/>
      <dgm:t>
        <a:bodyPr/>
        <a:lstStyle/>
        <a:p>
          <a:r>
            <a:rPr lang="en-US" dirty="0" smtClean="0">
              <a:solidFill>
                <a:schemeClr val="bg1"/>
              </a:solidFill>
            </a:rPr>
            <a:t>Task Prompt 2: How do writers use specific diction describing setting and characters to create tone in their writing? After reading To Kill a Mockingbird and accessing other texts we’ve read in class, write an analytical essay that addresses the question and support your position with evidence from the texts.</a:t>
          </a:r>
          <a:endParaRPr lang="en-US" dirty="0">
            <a:solidFill>
              <a:schemeClr val="bg1"/>
            </a:solidFill>
          </a:endParaRPr>
        </a:p>
      </dgm:t>
    </dgm:pt>
    <dgm:pt modelId="{C80B9C52-236C-440F-A1DA-6E0727D44F44}" type="parTrans" cxnId="{2C7FAF4F-ECA9-4040-870C-1F348725FBAD}">
      <dgm:prSet/>
      <dgm:spPr/>
      <dgm:t>
        <a:bodyPr/>
        <a:lstStyle/>
        <a:p>
          <a:endParaRPr lang="en-US"/>
        </a:p>
      </dgm:t>
    </dgm:pt>
    <dgm:pt modelId="{D10FFA17-7B8D-4720-9B6A-267F9D2C6D68}" type="sibTrans" cxnId="{2C7FAF4F-ECA9-4040-870C-1F348725FBAD}">
      <dgm:prSet/>
      <dgm:spPr/>
      <dgm:t>
        <a:bodyPr/>
        <a:lstStyle/>
        <a:p>
          <a:endParaRPr lang="en-US"/>
        </a:p>
      </dgm:t>
    </dgm:pt>
    <dgm:pt modelId="{EED3EFFF-C541-4A4C-BBAE-8E4A58DDB6B6}">
      <dgm:prSet phldrT="[Text]"/>
      <dgm:spPr/>
      <dgm:t>
        <a:bodyPr/>
        <a:lstStyle/>
        <a:p>
          <a:r>
            <a:rPr lang="en-US" dirty="0" smtClean="0"/>
            <a:t>Previous Writing “Assignment”</a:t>
          </a:r>
          <a:endParaRPr lang="en-US" dirty="0"/>
        </a:p>
      </dgm:t>
    </dgm:pt>
    <dgm:pt modelId="{62801C6F-6F6A-4F6E-B148-CA3543F1BFD0}" type="parTrans" cxnId="{957F8B61-D2C5-4198-8842-09751F1F16F0}">
      <dgm:prSet/>
      <dgm:spPr/>
      <dgm:t>
        <a:bodyPr/>
        <a:lstStyle/>
        <a:p>
          <a:endParaRPr lang="en-US"/>
        </a:p>
      </dgm:t>
    </dgm:pt>
    <dgm:pt modelId="{DCB97DD1-98FA-4DB8-90D4-C0EFECDA3F2A}" type="sibTrans" cxnId="{957F8B61-D2C5-4198-8842-09751F1F16F0}">
      <dgm:prSet/>
      <dgm:spPr/>
      <dgm:t>
        <a:bodyPr/>
        <a:lstStyle/>
        <a:p>
          <a:endParaRPr lang="en-US"/>
        </a:p>
      </dgm:t>
    </dgm:pt>
    <dgm:pt modelId="{B33973E9-8CCF-4792-B1F2-2CD86156F3B6}">
      <dgm:prSet phldrT="[Text]" custT="1"/>
      <dgm:spPr/>
      <dgm:t>
        <a:bodyPr/>
        <a:lstStyle/>
        <a:p>
          <a:r>
            <a:rPr lang="en-US" sz="1800" i="1" dirty="0" smtClean="0">
              <a:solidFill>
                <a:schemeClr val="bg1"/>
              </a:solidFill>
            </a:rPr>
            <a:t>-Students will write a character analysis of one major character from To Kill a Mockingbird.</a:t>
          </a:r>
          <a:endParaRPr lang="en-US" sz="1800" i="1" dirty="0">
            <a:solidFill>
              <a:schemeClr val="bg1"/>
            </a:solidFill>
          </a:endParaRPr>
        </a:p>
      </dgm:t>
    </dgm:pt>
    <dgm:pt modelId="{C537C3CD-150F-499A-A9A3-08CC00CF7CEE}" type="parTrans" cxnId="{798B7562-67C5-4528-B4A3-61901C2F746F}">
      <dgm:prSet/>
      <dgm:spPr/>
      <dgm:t>
        <a:bodyPr/>
        <a:lstStyle/>
        <a:p>
          <a:endParaRPr lang="en-US"/>
        </a:p>
      </dgm:t>
    </dgm:pt>
    <dgm:pt modelId="{933279D7-76AA-4537-8FDD-BCB6D9D19499}" type="sibTrans" cxnId="{798B7562-67C5-4528-B4A3-61901C2F746F}">
      <dgm:prSet/>
      <dgm:spPr/>
      <dgm:t>
        <a:bodyPr/>
        <a:lstStyle/>
        <a:p>
          <a:endParaRPr lang="en-US"/>
        </a:p>
      </dgm:t>
    </dgm:pt>
    <dgm:pt modelId="{D5A10F27-91DA-4EB9-B557-5B737F6F0CAC}">
      <dgm:prSet custT="1"/>
      <dgm:spPr/>
      <dgm:t>
        <a:bodyPr/>
        <a:lstStyle/>
        <a:p>
          <a:endParaRPr lang="en-US" sz="1800" dirty="0"/>
        </a:p>
      </dgm:t>
    </dgm:pt>
    <dgm:pt modelId="{933D9E01-E4B0-4B04-8ED1-BE320270E4DD}" type="parTrans" cxnId="{B8D886F7-7484-4419-92CD-0A7684AEDDE4}">
      <dgm:prSet/>
      <dgm:spPr/>
      <dgm:t>
        <a:bodyPr/>
        <a:lstStyle/>
        <a:p>
          <a:endParaRPr lang="en-US"/>
        </a:p>
      </dgm:t>
    </dgm:pt>
    <dgm:pt modelId="{E70DBC27-2085-4D5D-BF1C-5C11881AC31D}" type="sibTrans" cxnId="{B8D886F7-7484-4419-92CD-0A7684AEDDE4}">
      <dgm:prSet/>
      <dgm:spPr/>
      <dgm:t>
        <a:bodyPr/>
        <a:lstStyle/>
        <a:p>
          <a:endParaRPr lang="en-US"/>
        </a:p>
      </dgm:t>
    </dgm:pt>
    <dgm:pt modelId="{93A37693-625A-4B52-9D36-187D6EBA7E6C}" type="pres">
      <dgm:prSet presAssocID="{FEFC8590-CCFD-46D1-8C24-5F4B656D0A33}" presName="Name0" presStyleCnt="0">
        <dgm:presLayoutVars>
          <dgm:chMax val="2"/>
          <dgm:dir/>
          <dgm:animOne val="branch"/>
          <dgm:animLvl val="lvl"/>
          <dgm:resizeHandles val="exact"/>
        </dgm:presLayoutVars>
      </dgm:prSet>
      <dgm:spPr/>
      <dgm:t>
        <a:bodyPr/>
        <a:lstStyle/>
        <a:p>
          <a:endParaRPr lang="en-US"/>
        </a:p>
      </dgm:t>
    </dgm:pt>
    <dgm:pt modelId="{266BE5F5-6A48-44CB-84E4-0A857F48B5C0}" type="pres">
      <dgm:prSet presAssocID="{FEFC8590-CCFD-46D1-8C24-5F4B656D0A33}" presName="Background" presStyleLbl="node1" presStyleIdx="0" presStyleCnt="1"/>
      <dgm:spPr/>
      <dgm:t>
        <a:bodyPr/>
        <a:lstStyle/>
        <a:p>
          <a:endParaRPr lang="en-US"/>
        </a:p>
      </dgm:t>
    </dgm:pt>
    <dgm:pt modelId="{BFD2ECE7-26CB-46AF-A74D-41498EA24E21}" type="pres">
      <dgm:prSet presAssocID="{FEFC8590-CCFD-46D1-8C24-5F4B656D0A33}" presName="Divider" presStyleLbl="callout" presStyleIdx="0" presStyleCnt="1"/>
      <dgm:spPr/>
    </dgm:pt>
    <dgm:pt modelId="{6F86E7EA-52A1-4F73-B833-8BA6DDEBCF98}" type="pres">
      <dgm:prSet presAssocID="{FEFC8590-CCFD-46D1-8C24-5F4B656D0A33}" presName="ChildText1" presStyleLbl="revTx" presStyleIdx="0" presStyleCnt="0">
        <dgm:presLayoutVars>
          <dgm:chMax val="0"/>
          <dgm:chPref val="0"/>
          <dgm:bulletEnabled val="1"/>
        </dgm:presLayoutVars>
      </dgm:prSet>
      <dgm:spPr/>
      <dgm:t>
        <a:bodyPr/>
        <a:lstStyle/>
        <a:p>
          <a:endParaRPr lang="en-US"/>
        </a:p>
      </dgm:t>
    </dgm:pt>
    <dgm:pt modelId="{6AB38594-D74D-44F7-8A7A-E860B71E2F51}" type="pres">
      <dgm:prSet presAssocID="{FEFC8590-CCFD-46D1-8C24-5F4B656D0A33}" presName="ChildText2" presStyleLbl="revTx" presStyleIdx="0" presStyleCnt="0">
        <dgm:presLayoutVars>
          <dgm:chMax val="0"/>
          <dgm:chPref val="0"/>
          <dgm:bulletEnabled val="1"/>
        </dgm:presLayoutVars>
      </dgm:prSet>
      <dgm:spPr/>
      <dgm:t>
        <a:bodyPr/>
        <a:lstStyle/>
        <a:p>
          <a:endParaRPr lang="en-US"/>
        </a:p>
      </dgm:t>
    </dgm:pt>
    <dgm:pt modelId="{0BC4EB74-C094-49E8-8F0B-FE9C38917792}" type="pres">
      <dgm:prSet presAssocID="{FEFC8590-CCFD-46D1-8C24-5F4B656D0A33}" presName="ParentText1" presStyleLbl="revTx" presStyleIdx="0" presStyleCnt="0">
        <dgm:presLayoutVars>
          <dgm:chMax val="1"/>
          <dgm:chPref val="1"/>
        </dgm:presLayoutVars>
      </dgm:prSet>
      <dgm:spPr/>
      <dgm:t>
        <a:bodyPr/>
        <a:lstStyle/>
        <a:p>
          <a:endParaRPr lang="en-US"/>
        </a:p>
      </dgm:t>
    </dgm:pt>
    <dgm:pt modelId="{E6355DD1-4ABA-4315-B74F-2DE518FD69FC}" type="pres">
      <dgm:prSet presAssocID="{FEFC8590-CCFD-46D1-8C24-5F4B656D0A33}" presName="ParentShape1" presStyleLbl="alignImgPlace1" presStyleIdx="0" presStyleCnt="2">
        <dgm:presLayoutVars/>
      </dgm:prSet>
      <dgm:spPr/>
      <dgm:t>
        <a:bodyPr/>
        <a:lstStyle/>
        <a:p>
          <a:endParaRPr lang="en-US"/>
        </a:p>
      </dgm:t>
    </dgm:pt>
    <dgm:pt modelId="{BC45A531-8D1F-4472-BF5B-E1924FDF988E}" type="pres">
      <dgm:prSet presAssocID="{FEFC8590-CCFD-46D1-8C24-5F4B656D0A33}" presName="ParentText2" presStyleLbl="revTx" presStyleIdx="0" presStyleCnt="0">
        <dgm:presLayoutVars>
          <dgm:chMax val="1"/>
          <dgm:chPref val="1"/>
        </dgm:presLayoutVars>
      </dgm:prSet>
      <dgm:spPr/>
      <dgm:t>
        <a:bodyPr/>
        <a:lstStyle/>
        <a:p>
          <a:endParaRPr lang="en-US"/>
        </a:p>
      </dgm:t>
    </dgm:pt>
    <dgm:pt modelId="{175069AF-F5B0-4B4E-8457-36171C9D785D}" type="pres">
      <dgm:prSet presAssocID="{FEFC8590-CCFD-46D1-8C24-5F4B656D0A33}" presName="ParentShape2" presStyleLbl="alignImgPlace1" presStyleIdx="1" presStyleCnt="2">
        <dgm:presLayoutVars/>
      </dgm:prSet>
      <dgm:spPr/>
      <dgm:t>
        <a:bodyPr/>
        <a:lstStyle/>
        <a:p>
          <a:endParaRPr lang="en-US"/>
        </a:p>
      </dgm:t>
    </dgm:pt>
  </dgm:ptLst>
  <dgm:cxnLst>
    <dgm:cxn modelId="{109E128B-AFE2-A24B-B9B1-B225E0B44E02}" type="presOf" srcId="{B33973E9-8CCF-4792-B1F2-2CD86156F3B6}" destId="{6AB38594-D74D-44F7-8A7A-E860B71E2F51}" srcOrd="0" destOrd="0" presId="urn:microsoft.com/office/officeart/2009/3/layout/OpposingIdeas"/>
    <dgm:cxn modelId="{825ECEFD-126B-884A-8E22-1842F90477F2}" type="presOf" srcId="{EED3EFFF-C541-4A4C-BBAE-8E4A58DDB6B6}" destId="{BC45A531-8D1F-4472-BF5B-E1924FDF988E}" srcOrd="0" destOrd="0" presId="urn:microsoft.com/office/officeart/2009/3/layout/OpposingIdeas"/>
    <dgm:cxn modelId="{00E5736D-FA1E-BD4E-AF3E-97A72BCDE3A8}" type="presOf" srcId="{FEFC8590-CCFD-46D1-8C24-5F4B656D0A33}" destId="{93A37693-625A-4B52-9D36-187D6EBA7E6C}" srcOrd="0" destOrd="0" presId="urn:microsoft.com/office/officeart/2009/3/layout/OpposingIdeas"/>
    <dgm:cxn modelId="{2ED09F4B-E5C7-6242-9B34-A94DEEFCA983}" type="presOf" srcId="{47FB5B9F-553C-46A8-9C63-F1147BEC95E9}" destId="{0BC4EB74-C094-49E8-8F0B-FE9C38917792}" srcOrd="0" destOrd="0" presId="urn:microsoft.com/office/officeart/2009/3/layout/OpposingIdeas"/>
    <dgm:cxn modelId="{FB17397E-7A0B-2B47-B421-D730477C6E97}" type="presOf" srcId="{D5A10F27-91DA-4EB9-B557-5B737F6F0CAC}" destId="{6AB38594-D74D-44F7-8A7A-E860B71E2F51}" srcOrd="0" destOrd="1" presId="urn:microsoft.com/office/officeart/2009/3/layout/OpposingIdeas"/>
    <dgm:cxn modelId="{E28904BB-633C-4A3C-9184-A6E02FDC4BC9}" srcId="{FEFC8590-CCFD-46D1-8C24-5F4B656D0A33}" destId="{47FB5B9F-553C-46A8-9C63-F1147BEC95E9}" srcOrd="0" destOrd="0" parTransId="{0EB00738-206B-4266-B452-ACFA95801549}" sibTransId="{88EA481D-7810-48E1-9B5D-2FAFD7E7D6C8}"/>
    <dgm:cxn modelId="{B0B7DD97-08D5-F445-9F44-79F6756CB3DE}" type="presOf" srcId="{47FB5B9F-553C-46A8-9C63-F1147BEC95E9}" destId="{E6355DD1-4ABA-4315-B74F-2DE518FD69FC}" srcOrd="1" destOrd="0" presId="urn:microsoft.com/office/officeart/2009/3/layout/OpposingIdeas"/>
    <dgm:cxn modelId="{2C7FAF4F-ECA9-4040-870C-1F348725FBAD}" srcId="{47FB5B9F-553C-46A8-9C63-F1147BEC95E9}" destId="{CF825FC2-952E-4FC5-9C17-0EC3F5572CC4}" srcOrd="0" destOrd="0" parTransId="{C80B9C52-236C-440F-A1DA-6E0727D44F44}" sibTransId="{D10FFA17-7B8D-4720-9B6A-267F9D2C6D68}"/>
    <dgm:cxn modelId="{BE8FBA7D-9F03-EF4A-B9D6-461521FB0242}" type="presOf" srcId="{EED3EFFF-C541-4A4C-BBAE-8E4A58DDB6B6}" destId="{175069AF-F5B0-4B4E-8457-36171C9D785D}" srcOrd="1" destOrd="0" presId="urn:microsoft.com/office/officeart/2009/3/layout/OpposingIdeas"/>
    <dgm:cxn modelId="{B8D886F7-7484-4419-92CD-0A7684AEDDE4}" srcId="{EED3EFFF-C541-4A4C-BBAE-8E4A58DDB6B6}" destId="{D5A10F27-91DA-4EB9-B557-5B737F6F0CAC}" srcOrd="1" destOrd="0" parTransId="{933D9E01-E4B0-4B04-8ED1-BE320270E4DD}" sibTransId="{E70DBC27-2085-4D5D-BF1C-5C11881AC31D}"/>
    <dgm:cxn modelId="{957F8B61-D2C5-4198-8842-09751F1F16F0}" srcId="{FEFC8590-CCFD-46D1-8C24-5F4B656D0A33}" destId="{EED3EFFF-C541-4A4C-BBAE-8E4A58DDB6B6}" srcOrd="1" destOrd="0" parTransId="{62801C6F-6F6A-4F6E-B148-CA3543F1BFD0}" sibTransId="{DCB97DD1-98FA-4DB8-90D4-C0EFECDA3F2A}"/>
    <dgm:cxn modelId="{798B7562-67C5-4528-B4A3-61901C2F746F}" srcId="{EED3EFFF-C541-4A4C-BBAE-8E4A58DDB6B6}" destId="{B33973E9-8CCF-4792-B1F2-2CD86156F3B6}" srcOrd="0" destOrd="0" parTransId="{C537C3CD-150F-499A-A9A3-08CC00CF7CEE}" sibTransId="{933279D7-76AA-4537-8FDD-BCB6D9D19499}"/>
    <dgm:cxn modelId="{F37992BF-55FC-9042-A77E-BDD488B706A7}" type="presOf" srcId="{CF825FC2-952E-4FC5-9C17-0EC3F5572CC4}" destId="{6F86E7EA-52A1-4F73-B833-8BA6DDEBCF98}" srcOrd="0" destOrd="0" presId="urn:microsoft.com/office/officeart/2009/3/layout/OpposingIdeas"/>
    <dgm:cxn modelId="{1A72B40A-9CEE-BF4F-8F2F-2D8381535939}" type="presParOf" srcId="{93A37693-625A-4B52-9D36-187D6EBA7E6C}" destId="{266BE5F5-6A48-44CB-84E4-0A857F48B5C0}" srcOrd="0" destOrd="0" presId="urn:microsoft.com/office/officeart/2009/3/layout/OpposingIdeas"/>
    <dgm:cxn modelId="{16EFC239-5856-B141-83DA-2D6A7C88A12B}" type="presParOf" srcId="{93A37693-625A-4B52-9D36-187D6EBA7E6C}" destId="{BFD2ECE7-26CB-46AF-A74D-41498EA24E21}" srcOrd="1" destOrd="0" presId="urn:microsoft.com/office/officeart/2009/3/layout/OpposingIdeas"/>
    <dgm:cxn modelId="{ECB5C18C-CB93-0443-8FF5-21506494462C}" type="presParOf" srcId="{93A37693-625A-4B52-9D36-187D6EBA7E6C}" destId="{6F86E7EA-52A1-4F73-B833-8BA6DDEBCF98}" srcOrd="2" destOrd="0" presId="urn:microsoft.com/office/officeart/2009/3/layout/OpposingIdeas"/>
    <dgm:cxn modelId="{039FDFEF-F288-BD48-8B0D-271E87277D28}" type="presParOf" srcId="{93A37693-625A-4B52-9D36-187D6EBA7E6C}" destId="{6AB38594-D74D-44F7-8A7A-E860B71E2F51}" srcOrd="3" destOrd="0" presId="urn:microsoft.com/office/officeart/2009/3/layout/OpposingIdeas"/>
    <dgm:cxn modelId="{CD5E19A5-899C-9B4A-9009-FE4C80CF0318}" type="presParOf" srcId="{93A37693-625A-4B52-9D36-187D6EBA7E6C}" destId="{0BC4EB74-C094-49E8-8F0B-FE9C38917792}" srcOrd="4" destOrd="0" presId="urn:microsoft.com/office/officeart/2009/3/layout/OpposingIdeas"/>
    <dgm:cxn modelId="{2B4D4ECC-DD80-2F40-B886-303605EF2D4A}" type="presParOf" srcId="{93A37693-625A-4B52-9D36-187D6EBA7E6C}" destId="{E6355DD1-4ABA-4315-B74F-2DE518FD69FC}" srcOrd="5" destOrd="0" presId="urn:microsoft.com/office/officeart/2009/3/layout/OpposingIdeas"/>
    <dgm:cxn modelId="{CE5C6F52-7B6A-BD49-A8ED-AAFBA5E5065F}" type="presParOf" srcId="{93A37693-625A-4B52-9D36-187D6EBA7E6C}" destId="{BC45A531-8D1F-4472-BF5B-E1924FDF988E}" srcOrd="6" destOrd="0" presId="urn:microsoft.com/office/officeart/2009/3/layout/OpposingIdeas"/>
    <dgm:cxn modelId="{99BD8086-B963-574B-BEA2-01FBD726C724}" type="presParOf" srcId="{93A37693-625A-4B52-9D36-187D6EBA7E6C}" destId="{175069AF-F5B0-4B4E-8457-36171C9D785D}" srcOrd="7" destOrd="0" presId="urn:microsoft.com/office/officeart/2009/3/layout/OpposingIdeas"/>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241E4B50-0D09-49FF-BD26-8EA4E51EDE62}" type="doc">
      <dgm:prSet loTypeId="urn:microsoft.com/office/officeart/2009/3/layout/OpposingIdeas" loCatId="relationship" qsTypeId="urn:microsoft.com/office/officeart/2005/8/quickstyle/simple1#8" qsCatId="simple" csTypeId="urn:microsoft.com/office/officeart/2005/8/colors/accent1_2#4" csCatId="accent1" phldr="1"/>
      <dgm:spPr/>
      <dgm:t>
        <a:bodyPr/>
        <a:lstStyle/>
        <a:p>
          <a:endParaRPr lang="en-US"/>
        </a:p>
      </dgm:t>
    </dgm:pt>
    <dgm:pt modelId="{E3322778-EE63-4F23-A5BA-A97B000EEFF9}">
      <dgm:prSet phldrT="[Text]"/>
      <dgm:spPr/>
      <dgm:t>
        <a:bodyPr/>
        <a:lstStyle/>
        <a:p>
          <a:r>
            <a:rPr lang="en-US" dirty="0" smtClean="0"/>
            <a:t>LDC Writing Task</a:t>
          </a:r>
          <a:endParaRPr lang="en-US" dirty="0"/>
        </a:p>
      </dgm:t>
    </dgm:pt>
    <dgm:pt modelId="{780F3CE8-370B-42C4-8D76-B70736ACC304}" type="parTrans" cxnId="{A1108CBA-1AE6-4DAF-BA09-D37D09C3D3F2}">
      <dgm:prSet/>
      <dgm:spPr/>
      <dgm:t>
        <a:bodyPr/>
        <a:lstStyle/>
        <a:p>
          <a:endParaRPr lang="en-US"/>
        </a:p>
      </dgm:t>
    </dgm:pt>
    <dgm:pt modelId="{913BA5EB-101F-44B1-81EF-A3B01C5F5C5C}" type="sibTrans" cxnId="{A1108CBA-1AE6-4DAF-BA09-D37D09C3D3F2}">
      <dgm:prSet/>
      <dgm:spPr/>
      <dgm:t>
        <a:bodyPr/>
        <a:lstStyle/>
        <a:p>
          <a:endParaRPr lang="en-US"/>
        </a:p>
      </dgm:t>
    </dgm:pt>
    <dgm:pt modelId="{54C9A05A-37A6-435F-93DA-30E9B5A8489C}">
      <dgm:prSet phldrT="[Text]"/>
      <dgm:spPr/>
      <dgm:t>
        <a:bodyPr/>
        <a:lstStyle/>
        <a:p>
          <a:r>
            <a:rPr lang="en-US" i="1" dirty="0" smtClean="0">
              <a:solidFill>
                <a:schemeClr val="bg1"/>
              </a:solidFill>
            </a:rPr>
            <a:t>Task Prompt 11: After researching speeches which use persuasive techniques, write a report that defines persuasion and explains its impact on an audience. Support your discussion with evidence from your readings</a:t>
          </a:r>
          <a:r>
            <a:rPr lang="en-US" dirty="0" smtClean="0"/>
            <a:t>. </a:t>
          </a:r>
          <a:endParaRPr lang="en-US" dirty="0"/>
        </a:p>
      </dgm:t>
    </dgm:pt>
    <dgm:pt modelId="{929D270C-80D0-42EA-AD08-19D4695CE67F}" type="parTrans" cxnId="{05EC2F99-1941-4EA6-AD44-90A648DF8677}">
      <dgm:prSet/>
      <dgm:spPr/>
      <dgm:t>
        <a:bodyPr/>
        <a:lstStyle/>
        <a:p>
          <a:endParaRPr lang="en-US"/>
        </a:p>
      </dgm:t>
    </dgm:pt>
    <dgm:pt modelId="{5FC0F897-5129-46A6-B62F-345AE58B6BEF}" type="sibTrans" cxnId="{05EC2F99-1941-4EA6-AD44-90A648DF8677}">
      <dgm:prSet/>
      <dgm:spPr/>
      <dgm:t>
        <a:bodyPr/>
        <a:lstStyle/>
        <a:p>
          <a:endParaRPr lang="en-US"/>
        </a:p>
      </dgm:t>
    </dgm:pt>
    <dgm:pt modelId="{AECF95D5-075F-41D6-A7DD-2FD2B4461A11}">
      <dgm:prSet phldrT="[Text]"/>
      <dgm:spPr/>
      <dgm:t>
        <a:bodyPr/>
        <a:lstStyle/>
        <a:p>
          <a:r>
            <a:rPr lang="en-US" dirty="0" smtClean="0"/>
            <a:t>Previous Writing “Assignments”</a:t>
          </a:r>
          <a:endParaRPr lang="en-US" dirty="0"/>
        </a:p>
      </dgm:t>
    </dgm:pt>
    <dgm:pt modelId="{CE35932C-FA65-4929-B7DD-07848ECE96B2}" type="parTrans" cxnId="{F96123AD-361B-4DC4-A4BA-9CACA8B2C58A}">
      <dgm:prSet/>
      <dgm:spPr/>
      <dgm:t>
        <a:bodyPr/>
        <a:lstStyle/>
        <a:p>
          <a:endParaRPr lang="en-US"/>
        </a:p>
      </dgm:t>
    </dgm:pt>
    <dgm:pt modelId="{6E12B77E-CB25-4CD0-91AA-469A1FCD3CBC}" type="sibTrans" cxnId="{F96123AD-361B-4DC4-A4BA-9CACA8B2C58A}">
      <dgm:prSet/>
      <dgm:spPr/>
      <dgm:t>
        <a:bodyPr/>
        <a:lstStyle/>
        <a:p>
          <a:endParaRPr lang="en-US"/>
        </a:p>
      </dgm:t>
    </dgm:pt>
    <dgm:pt modelId="{525967B8-9089-439F-9893-5157546ED640}">
      <dgm:prSet phldrT="[Text]" custT="1"/>
      <dgm:spPr/>
      <dgm:t>
        <a:bodyPr/>
        <a:lstStyle/>
        <a:p>
          <a:r>
            <a:rPr lang="en-US" sz="2400" dirty="0" smtClean="0">
              <a:solidFill>
                <a:schemeClr val="bg1"/>
              </a:solidFill>
            </a:rPr>
            <a:t>Write an article that persuades someone to think or do something. </a:t>
          </a:r>
          <a:endParaRPr lang="en-US" sz="2400" dirty="0">
            <a:solidFill>
              <a:schemeClr val="bg1"/>
            </a:solidFill>
          </a:endParaRPr>
        </a:p>
      </dgm:t>
    </dgm:pt>
    <dgm:pt modelId="{289CB03F-DE3B-4045-A7E6-048FF4999DAD}" type="parTrans" cxnId="{138312C8-D7B7-462D-8EF4-2C96608A15E1}">
      <dgm:prSet/>
      <dgm:spPr/>
      <dgm:t>
        <a:bodyPr/>
        <a:lstStyle/>
        <a:p>
          <a:endParaRPr lang="en-US"/>
        </a:p>
      </dgm:t>
    </dgm:pt>
    <dgm:pt modelId="{0B08F4F1-C1FE-4DFE-927E-EE7A9ECB89FA}" type="sibTrans" cxnId="{138312C8-D7B7-462D-8EF4-2C96608A15E1}">
      <dgm:prSet/>
      <dgm:spPr/>
      <dgm:t>
        <a:bodyPr/>
        <a:lstStyle/>
        <a:p>
          <a:endParaRPr lang="en-US"/>
        </a:p>
      </dgm:t>
    </dgm:pt>
    <dgm:pt modelId="{46C93A1E-95D3-424A-A466-EA82506FC5A6}" type="pres">
      <dgm:prSet presAssocID="{241E4B50-0D09-49FF-BD26-8EA4E51EDE62}" presName="Name0" presStyleCnt="0">
        <dgm:presLayoutVars>
          <dgm:chMax val="2"/>
          <dgm:dir/>
          <dgm:animOne val="branch"/>
          <dgm:animLvl val="lvl"/>
          <dgm:resizeHandles val="exact"/>
        </dgm:presLayoutVars>
      </dgm:prSet>
      <dgm:spPr/>
      <dgm:t>
        <a:bodyPr/>
        <a:lstStyle/>
        <a:p>
          <a:endParaRPr lang="en-US"/>
        </a:p>
      </dgm:t>
    </dgm:pt>
    <dgm:pt modelId="{F6C5C021-89FA-44A5-BF56-14CE6F0FA1BF}" type="pres">
      <dgm:prSet presAssocID="{241E4B50-0D09-49FF-BD26-8EA4E51EDE62}" presName="Background" presStyleLbl="node1" presStyleIdx="0" presStyleCnt="1"/>
      <dgm:spPr/>
    </dgm:pt>
    <dgm:pt modelId="{67167C18-EFE8-4A3D-9EE2-833362A8B38E}" type="pres">
      <dgm:prSet presAssocID="{241E4B50-0D09-49FF-BD26-8EA4E51EDE62}" presName="Divider" presStyleLbl="callout" presStyleIdx="0" presStyleCnt="1"/>
      <dgm:spPr/>
    </dgm:pt>
    <dgm:pt modelId="{EBD6B562-D4C6-4816-9270-D72F54DEFA1D}" type="pres">
      <dgm:prSet presAssocID="{241E4B50-0D09-49FF-BD26-8EA4E51EDE62}" presName="ChildText1" presStyleLbl="revTx" presStyleIdx="0" presStyleCnt="0">
        <dgm:presLayoutVars>
          <dgm:chMax val="0"/>
          <dgm:chPref val="0"/>
          <dgm:bulletEnabled val="1"/>
        </dgm:presLayoutVars>
      </dgm:prSet>
      <dgm:spPr/>
      <dgm:t>
        <a:bodyPr/>
        <a:lstStyle/>
        <a:p>
          <a:endParaRPr lang="en-US"/>
        </a:p>
      </dgm:t>
    </dgm:pt>
    <dgm:pt modelId="{DF075679-18D9-4A5A-86D6-2612774DC458}" type="pres">
      <dgm:prSet presAssocID="{241E4B50-0D09-49FF-BD26-8EA4E51EDE62}" presName="ChildText2" presStyleLbl="revTx" presStyleIdx="0" presStyleCnt="0">
        <dgm:presLayoutVars>
          <dgm:chMax val="0"/>
          <dgm:chPref val="0"/>
          <dgm:bulletEnabled val="1"/>
        </dgm:presLayoutVars>
      </dgm:prSet>
      <dgm:spPr/>
      <dgm:t>
        <a:bodyPr/>
        <a:lstStyle/>
        <a:p>
          <a:endParaRPr lang="en-US"/>
        </a:p>
      </dgm:t>
    </dgm:pt>
    <dgm:pt modelId="{2A9C5CA0-4650-4245-8B07-2542797B2209}" type="pres">
      <dgm:prSet presAssocID="{241E4B50-0D09-49FF-BD26-8EA4E51EDE62}" presName="ParentText1" presStyleLbl="revTx" presStyleIdx="0" presStyleCnt="0">
        <dgm:presLayoutVars>
          <dgm:chMax val="1"/>
          <dgm:chPref val="1"/>
        </dgm:presLayoutVars>
      </dgm:prSet>
      <dgm:spPr/>
      <dgm:t>
        <a:bodyPr/>
        <a:lstStyle/>
        <a:p>
          <a:endParaRPr lang="en-US"/>
        </a:p>
      </dgm:t>
    </dgm:pt>
    <dgm:pt modelId="{FBB9454D-0817-4357-8726-7E41D8FA1E4F}" type="pres">
      <dgm:prSet presAssocID="{241E4B50-0D09-49FF-BD26-8EA4E51EDE62}" presName="ParentShape1" presStyleLbl="alignImgPlace1" presStyleIdx="0" presStyleCnt="2">
        <dgm:presLayoutVars/>
      </dgm:prSet>
      <dgm:spPr/>
      <dgm:t>
        <a:bodyPr/>
        <a:lstStyle/>
        <a:p>
          <a:endParaRPr lang="en-US"/>
        </a:p>
      </dgm:t>
    </dgm:pt>
    <dgm:pt modelId="{BC78EDDD-0C09-4620-A44B-6AA3994C8641}" type="pres">
      <dgm:prSet presAssocID="{241E4B50-0D09-49FF-BD26-8EA4E51EDE62}" presName="ParentText2" presStyleLbl="revTx" presStyleIdx="0" presStyleCnt="0">
        <dgm:presLayoutVars>
          <dgm:chMax val="1"/>
          <dgm:chPref val="1"/>
        </dgm:presLayoutVars>
      </dgm:prSet>
      <dgm:spPr/>
      <dgm:t>
        <a:bodyPr/>
        <a:lstStyle/>
        <a:p>
          <a:endParaRPr lang="en-US"/>
        </a:p>
      </dgm:t>
    </dgm:pt>
    <dgm:pt modelId="{36635F28-8747-4CE6-ABFD-F0CB3021AEAA}" type="pres">
      <dgm:prSet presAssocID="{241E4B50-0D09-49FF-BD26-8EA4E51EDE62}" presName="ParentShape2" presStyleLbl="alignImgPlace1" presStyleIdx="1" presStyleCnt="2">
        <dgm:presLayoutVars/>
      </dgm:prSet>
      <dgm:spPr/>
      <dgm:t>
        <a:bodyPr/>
        <a:lstStyle/>
        <a:p>
          <a:endParaRPr lang="en-US"/>
        </a:p>
      </dgm:t>
    </dgm:pt>
  </dgm:ptLst>
  <dgm:cxnLst>
    <dgm:cxn modelId="{05EC2F99-1941-4EA6-AD44-90A648DF8677}" srcId="{E3322778-EE63-4F23-A5BA-A97B000EEFF9}" destId="{54C9A05A-37A6-435F-93DA-30E9B5A8489C}" srcOrd="0" destOrd="0" parTransId="{929D270C-80D0-42EA-AD08-19D4695CE67F}" sibTransId="{5FC0F897-5129-46A6-B62F-345AE58B6BEF}"/>
    <dgm:cxn modelId="{ED2BA84A-F8A6-8A40-81CE-C68259193780}" type="presOf" srcId="{E3322778-EE63-4F23-A5BA-A97B000EEFF9}" destId="{FBB9454D-0817-4357-8726-7E41D8FA1E4F}" srcOrd="1" destOrd="0" presId="urn:microsoft.com/office/officeart/2009/3/layout/OpposingIdeas"/>
    <dgm:cxn modelId="{B6736D20-FCEF-1B4A-B3FF-581870F334F4}" type="presOf" srcId="{AECF95D5-075F-41D6-A7DD-2FD2B4461A11}" destId="{BC78EDDD-0C09-4620-A44B-6AA3994C8641}" srcOrd="0" destOrd="0" presId="urn:microsoft.com/office/officeart/2009/3/layout/OpposingIdeas"/>
    <dgm:cxn modelId="{F96123AD-361B-4DC4-A4BA-9CACA8B2C58A}" srcId="{241E4B50-0D09-49FF-BD26-8EA4E51EDE62}" destId="{AECF95D5-075F-41D6-A7DD-2FD2B4461A11}" srcOrd="1" destOrd="0" parTransId="{CE35932C-FA65-4929-B7DD-07848ECE96B2}" sibTransId="{6E12B77E-CB25-4CD0-91AA-469A1FCD3CBC}"/>
    <dgm:cxn modelId="{4D112035-E5AF-FF41-80F2-E0884EA2335A}" type="presOf" srcId="{241E4B50-0D09-49FF-BD26-8EA4E51EDE62}" destId="{46C93A1E-95D3-424A-A466-EA82506FC5A6}" srcOrd="0" destOrd="0" presId="urn:microsoft.com/office/officeart/2009/3/layout/OpposingIdeas"/>
    <dgm:cxn modelId="{138312C8-D7B7-462D-8EF4-2C96608A15E1}" srcId="{AECF95D5-075F-41D6-A7DD-2FD2B4461A11}" destId="{525967B8-9089-439F-9893-5157546ED640}" srcOrd="0" destOrd="0" parTransId="{289CB03F-DE3B-4045-A7E6-048FF4999DAD}" sibTransId="{0B08F4F1-C1FE-4DFE-927E-EE7A9ECB89FA}"/>
    <dgm:cxn modelId="{A1108CBA-1AE6-4DAF-BA09-D37D09C3D3F2}" srcId="{241E4B50-0D09-49FF-BD26-8EA4E51EDE62}" destId="{E3322778-EE63-4F23-A5BA-A97B000EEFF9}" srcOrd="0" destOrd="0" parTransId="{780F3CE8-370B-42C4-8D76-B70736ACC304}" sibTransId="{913BA5EB-101F-44B1-81EF-A3B01C5F5C5C}"/>
    <dgm:cxn modelId="{A6C3519E-7CB1-EE45-A9B1-DF5BCBB8C53B}" type="presOf" srcId="{54C9A05A-37A6-435F-93DA-30E9B5A8489C}" destId="{EBD6B562-D4C6-4816-9270-D72F54DEFA1D}" srcOrd="0" destOrd="0" presId="urn:microsoft.com/office/officeart/2009/3/layout/OpposingIdeas"/>
    <dgm:cxn modelId="{B8104564-6C07-5A4B-BCAD-FD5CE2ED9A6C}" type="presOf" srcId="{E3322778-EE63-4F23-A5BA-A97B000EEFF9}" destId="{2A9C5CA0-4650-4245-8B07-2542797B2209}" srcOrd="0" destOrd="0" presId="urn:microsoft.com/office/officeart/2009/3/layout/OpposingIdeas"/>
    <dgm:cxn modelId="{1B3E2514-8ECB-8B45-96C9-889F5A3210FC}" type="presOf" srcId="{AECF95D5-075F-41D6-A7DD-2FD2B4461A11}" destId="{36635F28-8747-4CE6-ABFD-F0CB3021AEAA}" srcOrd="1" destOrd="0" presId="urn:microsoft.com/office/officeart/2009/3/layout/OpposingIdeas"/>
    <dgm:cxn modelId="{6E7B636C-581D-2F46-AD21-3D1BAB6848F9}" type="presOf" srcId="{525967B8-9089-439F-9893-5157546ED640}" destId="{DF075679-18D9-4A5A-86D6-2612774DC458}" srcOrd="0" destOrd="0" presId="urn:microsoft.com/office/officeart/2009/3/layout/OpposingIdeas"/>
    <dgm:cxn modelId="{9F49F446-D550-7549-AB58-131720FE505F}" type="presParOf" srcId="{46C93A1E-95D3-424A-A466-EA82506FC5A6}" destId="{F6C5C021-89FA-44A5-BF56-14CE6F0FA1BF}" srcOrd="0" destOrd="0" presId="urn:microsoft.com/office/officeart/2009/3/layout/OpposingIdeas"/>
    <dgm:cxn modelId="{23730A5B-E559-464E-9A38-37E5982244D7}" type="presParOf" srcId="{46C93A1E-95D3-424A-A466-EA82506FC5A6}" destId="{67167C18-EFE8-4A3D-9EE2-833362A8B38E}" srcOrd="1" destOrd="0" presId="urn:microsoft.com/office/officeart/2009/3/layout/OpposingIdeas"/>
    <dgm:cxn modelId="{C69A9D37-4198-494D-9F29-3A7B6CDF31E0}" type="presParOf" srcId="{46C93A1E-95D3-424A-A466-EA82506FC5A6}" destId="{EBD6B562-D4C6-4816-9270-D72F54DEFA1D}" srcOrd="2" destOrd="0" presId="urn:microsoft.com/office/officeart/2009/3/layout/OpposingIdeas"/>
    <dgm:cxn modelId="{D04D0209-B40F-B14D-9D4A-8032F679BC98}" type="presParOf" srcId="{46C93A1E-95D3-424A-A466-EA82506FC5A6}" destId="{DF075679-18D9-4A5A-86D6-2612774DC458}" srcOrd="3" destOrd="0" presId="urn:microsoft.com/office/officeart/2009/3/layout/OpposingIdeas"/>
    <dgm:cxn modelId="{2294E371-5FC3-A844-A076-FFBED63C4E36}" type="presParOf" srcId="{46C93A1E-95D3-424A-A466-EA82506FC5A6}" destId="{2A9C5CA0-4650-4245-8B07-2542797B2209}" srcOrd="4" destOrd="0" presId="urn:microsoft.com/office/officeart/2009/3/layout/OpposingIdeas"/>
    <dgm:cxn modelId="{1259DA52-4CE3-5041-9F50-688EDC0F8678}" type="presParOf" srcId="{46C93A1E-95D3-424A-A466-EA82506FC5A6}" destId="{FBB9454D-0817-4357-8726-7E41D8FA1E4F}" srcOrd="5" destOrd="0" presId="urn:microsoft.com/office/officeart/2009/3/layout/OpposingIdeas"/>
    <dgm:cxn modelId="{CE879447-0C1D-834F-A60B-C127D0A8E0B4}" type="presParOf" srcId="{46C93A1E-95D3-424A-A466-EA82506FC5A6}" destId="{BC78EDDD-0C09-4620-A44B-6AA3994C8641}" srcOrd="6" destOrd="0" presId="urn:microsoft.com/office/officeart/2009/3/layout/OpposingIdeas"/>
    <dgm:cxn modelId="{AE14B01C-4D7E-0F4B-BCB8-32D1FB54E7AB}" type="presParOf" srcId="{46C93A1E-95D3-424A-A466-EA82506FC5A6}" destId="{36635F28-8747-4CE6-ABFD-F0CB3021AEAA}" srcOrd="7" destOrd="0" presId="urn:microsoft.com/office/officeart/2009/3/layout/OpposingIdeas"/>
  </dgm:cxnLst>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A30B9E92-9D24-4AF4-BB6B-3A7B4DE6DDEE}" type="doc">
      <dgm:prSet loTypeId="urn:microsoft.com/office/officeart/2009/3/layout/OpposingIdeas" loCatId="relationship" qsTypeId="urn:microsoft.com/office/officeart/2005/8/quickstyle/simple1#9" qsCatId="simple" csTypeId="urn:microsoft.com/office/officeart/2005/8/colors/accent1_2#5" csCatId="accent1" phldr="1"/>
      <dgm:spPr/>
      <dgm:t>
        <a:bodyPr/>
        <a:lstStyle/>
        <a:p>
          <a:endParaRPr lang="en-US"/>
        </a:p>
      </dgm:t>
    </dgm:pt>
    <dgm:pt modelId="{575E0E4B-9ED0-42CB-98D6-CFEC7F9C59F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LDC Writing Tasks</a:t>
          </a:r>
          <a:endParaRPr lang="en-US" dirty="0"/>
        </a:p>
      </dgm:t>
    </dgm:pt>
    <dgm:pt modelId="{6D79257A-2BE0-4CC1-913A-F89C2B085F47}" type="parTrans" cxnId="{A9BE0F34-A11B-4191-ACDD-1187EF84FC9F}">
      <dgm:prSet/>
      <dgm:spPr/>
      <dgm:t>
        <a:bodyPr/>
        <a:lstStyle/>
        <a:p>
          <a:endParaRPr lang="en-US"/>
        </a:p>
      </dgm:t>
    </dgm:pt>
    <dgm:pt modelId="{5A808F68-5A78-442D-A805-F1DB59726EC4}" type="sibTrans" cxnId="{A9BE0F34-A11B-4191-ACDD-1187EF84FC9F}">
      <dgm:prSet/>
      <dgm:spPr/>
      <dgm:t>
        <a:bodyPr/>
        <a:lstStyle/>
        <a:p>
          <a:endParaRPr lang="en-US"/>
        </a:p>
      </dgm:t>
    </dgm:pt>
    <dgm:pt modelId="{FA1E06EB-51FE-4BC9-A553-E8F16CCF019D}">
      <dgm:prSet phldrT="[Text]"/>
      <dgm:spPr/>
      <dgm:t>
        <a:bodyPr/>
        <a:lstStyle/>
        <a:p>
          <a:r>
            <a:rPr lang="en-US" i="1" dirty="0" smtClean="0">
              <a:solidFill>
                <a:schemeClr val="bg1"/>
              </a:solidFill>
            </a:rPr>
            <a:t>Do you think the one child rule is fair for a country like China that has a population problem?  After reading your articles and watching “A World in the Balance” write an essay that addresses the question and support your position with evidence from the texts.  </a:t>
          </a:r>
          <a:r>
            <a:rPr lang="en-US" b="1" i="1" u="sng" dirty="0" smtClean="0">
              <a:solidFill>
                <a:schemeClr val="bg1"/>
              </a:solidFill>
            </a:rPr>
            <a:t>Argument</a:t>
          </a:r>
          <a:endParaRPr lang="en-US" b="1" i="1" u="sng" dirty="0">
            <a:solidFill>
              <a:schemeClr val="bg1"/>
            </a:solidFill>
          </a:endParaRPr>
        </a:p>
      </dgm:t>
    </dgm:pt>
    <dgm:pt modelId="{1E544EFC-6379-400C-8D8F-405D56F0742A}" type="parTrans" cxnId="{7EE290A8-8A09-4BD0-B00D-4C7816B6BE79}">
      <dgm:prSet/>
      <dgm:spPr/>
      <dgm:t>
        <a:bodyPr/>
        <a:lstStyle/>
        <a:p>
          <a:endParaRPr lang="en-US"/>
        </a:p>
      </dgm:t>
    </dgm:pt>
    <dgm:pt modelId="{699B99CE-F63F-4AC9-A67C-39FF2C12E14E}" type="sibTrans" cxnId="{7EE290A8-8A09-4BD0-B00D-4C7816B6BE79}">
      <dgm:prSet/>
      <dgm:spPr/>
      <dgm:t>
        <a:bodyPr/>
        <a:lstStyle/>
        <a:p>
          <a:endParaRPr lang="en-US"/>
        </a:p>
      </dgm:t>
    </dgm:pt>
    <dgm:pt modelId="{90C65CC0-E472-466B-A5E6-D0F1C1A3F97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Previous Writing “Assignments”</a:t>
          </a:r>
          <a:endParaRPr lang="en-US" dirty="0"/>
        </a:p>
      </dgm:t>
    </dgm:pt>
    <dgm:pt modelId="{CCE313CA-538D-48B6-A7DA-CFB4B1D13B3F}" type="parTrans" cxnId="{CEF0E930-DDDF-4267-BC79-45B4FDE62751}">
      <dgm:prSet/>
      <dgm:spPr/>
      <dgm:t>
        <a:bodyPr/>
        <a:lstStyle/>
        <a:p>
          <a:endParaRPr lang="en-US"/>
        </a:p>
      </dgm:t>
    </dgm:pt>
    <dgm:pt modelId="{5868FC9C-193E-40F0-9BCB-18F5C9DA45CE}" type="sibTrans" cxnId="{CEF0E930-DDDF-4267-BC79-45B4FDE62751}">
      <dgm:prSet/>
      <dgm:spPr/>
      <dgm:t>
        <a:bodyPr/>
        <a:lstStyle/>
        <a:p>
          <a:endParaRPr lang="en-US"/>
        </a:p>
      </dgm:t>
    </dgm:pt>
    <dgm:pt modelId="{4F02513D-8E8D-4C5F-BA8A-FBF5B3A65F49}">
      <dgm:prSet phldrT="[Text]"/>
      <dgm:spPr/>
      <dgm:t>
        <a:bodyPr/>
        <a:lstStyle/>
        <a:p>
          <a:r>
            <a:rPr lang="en-US" dirty="0" smtClean="0">
              <a:solidFill>
                <a:schemeClr val="bg1"/>
              </a:solidFill>
            </a:rPr>
            <a:t>Explain your opinion about the one child rule using examples from your pro/con list.</a:t>
          </a:r>
          <a:endParaRPr lang="en-US" dirty="0">
            <a:solidFill>
              <a:schemeClr val="bg1"/>
            </a:solidFill>
          </a:endParaRPr>
        </a:p>
      </dgm:t>
    </dgm:pt>
    <dgm:pt modelId="{12C9A802-5B23-44BA-9DEF-91EB9E1951FA}" type="parTrans" cxnId="{1A12F6BA-04A8-43E0-BAC2-7F01ABE90230}">
      <dgm:prSet/>
      <dgm:spPr/>
      <dgm:t>
        <a:bodyPr/>
        <a:lstStyle/>
        <a:p>
          <a:endParaRPr lang="en-US"/>
        </a:p>
      </dgm:t>
    </dgm:pt>
    <dgm:pt modelId="{1BF8DB07-CF8E-47DC-9A92-07443DE31C09}" type="sibTrans" cxnId="{1A12F6BA-04A8-43E0-BAC2-7F01ABE90230}">
      <dgm:prSet/>
      <dgm:spPr/>
      <dgm:t>
        <a:bodyPr/>
        <a:lstStyle/>
        <a:p>
          <a:endParaRPr lang="en-US"/>
        </a:p>
      </dgm:t>
    </dgm:pt>
    <dgm:pt modelId="{6CA50A4C-C261-478F-B629-5A4D847328C1}" type="pres">
      <dgm:prSet presAssocID="{A30B9E92-9D24-4AF4-BB6B-3A7B4DE6DDEE}" presName="Name0" presStyleCnt="0">
        <dgm:presLayoutVars>
          <dgm:chMax val="2"/>
          <dgm:dir/>
          <dgm:animOne val="branch"/>
          <dgm:animLvl val="lvl"/>
          <dgm:resizeHandles val="exact"/>
        </dgm:presLayoutVars>
      </dgm:prSet>
      <dgm:spPr/>
      <dgm:t>
        <a:bodyPr/>
        <a:lstStyle/>
        <a:p>
          <a:endParaRPr lang="en-US"/>
        </a:p>
      </dgm:t>
    </dgm:pt>
    <dgm:pt modelId="{71ADF700-5137-4D9E-8A74-AA7CA560CFD4}" type="pres">
      <dgm:prSet presAssocID="{A30B9E92-9D24-4AF4-BB6B-3A7B4DE6DDEE}" presName="Background" presStyleLbl="node1" presStyleIdx="0" presStyleCnt="1"/>
      <dgm:spPr/>
      <dgm:t>
        <a:bodyPr/>
        <a:lstStyle/>
        <a:p>
          <a:endParaRPr lang="en-US"/>
        </a:p>
      </dgm:t>
    </dgm:pt>
    <dgm:pt modelId="{78D93A75-94FC-4E69-B509-874EAE0215A1}" type="pres">
      <dgm:prSet presAssocID="{A30B9E92-9D24-4AF4-BB6B-3A7B4DE6DDEE}" presName="Divider" presStyleLbl="callout" presStyleIdx="0" presStyleCnt="1"/>
      <dgm:spPr/>
    </dgm:pt>
    <dgm:pt modelId="{A1FCDE2C-9FBE-4A76-A0DA-68CCF219548A}" type="pres">
      <dgm:prSet presAssocID="{A30B9E92-9D24-4AF4-BB6B-3A7B4DE6DDEE}" presName="ChildText1" presStyleLbl="revTx" presStyleIdx="0" presStyleCnt="0" custScaleY="118887">
        <dgm:presLayoutVars>
          <dgm:chMax val="0"/>
          <dgm:chPref val="0"/>
          <dgm:bulletEnabled val="1"/>
        </dgm:presLayoutVars>
      </dgm:prSet>
      <dgm:spPr/>
      <dgm:t>
        <a:bodyPr/>
        <a:lstStyle/>
        <a:p>
          <a:endParaRPr lang="en-US"/>
        </a:p>
      </dgm:t>
    </dgm:pt>
    <dgm:pt modelId="{70FD5A2F-608E-483C-BE24-5B1E8957601D}" type="pres">
      <dgm:prSet presAssocID="{A30B9E92-9D24-4AF4-BB6B-3A7B4DE6DDEE}" presName="ChildText2" presStyleLbl="revTx" presStyleIdx="0" presStyleCnt="0">
        <dgm:presLayoutVars>
          <dgm:chMax val="0"/>
          <dgm:chPref val="0"/>
          <dgm:bulletEnabled val="1"/>
        </dgm:presLayoutVars>
      </dgm:prSet>
      <dgm:spPr/>
      <dgm:t>
        <a:bodyPr/>
        <a:lstStyle/>
        <a:p>
          <a:endParaRPr lang="en-US"/>
        </a:p>
      </dgm:t>
    </dgm:pt>
    <dgm:pt modelId="{E0731A24-6BEA-4839-BBB6-682B942ED0D5}" type="pres">
      <dgm:prSet presAssocID="{A30B9E92-9D24-4AF4-BB6B-3A7B4DE6DDEE}" presName="ParentText1" presStyleLbl="revTx" presStyleIdx="0" presStyleCnt="0">
        <dgm:presLayoutVars>
          <dgm:chMax val="1"/>
          <dgm:chPref val="1"/>
        </dgm:presLayoutVars>
      </dgm:prSet>
      <dgm:spPr/>
      <dgm:t>
        <a:bodyPr/>
        <a:lstStyle/>
        <a:p>
          <a:endParaRPr lang="en-US"/>
        </a:p>
      </dgm:t>
    </dgm:pt>
    <dgm:pt modelId="{73E5978A-6857-45FC-AB7B-9D02A5EA8C5A}" type="pres">
      <dgm:prSet presAssocID="{A30B9E92-9D24-4AF4-BB6B-3A7B4DE6DDEE}" presName="ParentShape1" presStyleLbl="alignImgPlace1" presStyleIdx="0" presStyleCnt="2" custScaleX="186316" custScaleY="106225" custLinFactNeighborX="-5000" custLinFactNeighborY="-5614">
        <dgm:presLayoutVars/>
      </dgm:prSet>
      <dgm:spPr/>
      <dgm:t>
        <a:bodyPr/>
        <a:lstStyle/>
        <a:p>
          <a:endParaRPr lang="en-US"/>
        </a:p>
      </dgm:t>
    </dgm:pt>
    <dgm:pt modelId="{8B5C63EE-0693-4F84-9E8A-8FAF40FD3F95}" type="pres">
      <dgm:prSet presAssocID="{A30B9E92-9D24-4AF4-BB6B-3A7B4DE6DDEE}" presName="ParentText2" presStyleLbl="revTx" presStyleIdx="0" presStyleCnt="0">
        <dgm:presLayoutVars>
          <dgm:chMax val="1"/>
          <dgm:chPref val="1"/>
        </dgm:presLayoutVars>
      </dgm:prSet>
      <dgm:spPr/>
      <dgm:t>
        <a:bodyPr/>
        <a:lstStyle/>
        <a:p>
          <a:endParaRPr lang="en-US"/>
        </a:p>
      </dgm:t>
    </dgm:pt>
    <dgm:pt modelId="{E1B3079B-4EBB-4756-A0F8-C299C202F4D7}" type="pres">
      <dgm:prSet presAssocID="{A30B9E92-9D24-4AF4-BB6B-3A7B4DE6DDEE}" presName="ParentShape2" presStyleLbl="alignImgPlace1" presStyleIdx="1" presStyleCnt="2" custScaleX="195789" custScaleY="99070">
        <dgm:presLayoutVars/>
      </dgm:prSet>
      <dgm:spPr/>
      <dgm:t>
        <a:bodyPr/>
        <a:lstStyle/>
        <a:p>
          <a:endParaRPr lang="en-US"/>
        </a:p>
      </dgm:t>
    </dgm:pt>
  </dgm:ptLst>
  <dgm:cxnLst>
    <dgm:cxn modelId="{30AC87CA-5361-E545-A254-24E1F23A2841}" type="presOf" srcId="{90C65CC0-E472-466B-A5E6-D0F1C1A3F973}" destId="{E1B3079B-4EBB-4756-A0F8-C299C202F4D7}" srcOrd="1" destOrd="0" presId="urn:microsoft.com/office/officeart/2009/3/layout/OpposingIdeas"/>
    <dgm:cxn modelId="{F0DA2578-AD94-A945-A998-B7BBC9901057}" type="presOf" srcId="{575E0E4B-9ED0-42CB-98D6-CFEC7F9C59F7}" destId="{73E5978A-6857-45FC-AB7B-9D02A5EA8C5A}" srcOrd="1" destOrd="0" presId="urn:microsoft.com/office/officeart/2009/3/layout/OpposingIdeas"/>
    <dgm:cxn modelId="{5EED7C87-0BC2-CC41-A046-5F685E7C5E69}" type="presOf" srcId="{575E0E4B-9ED0-42CB-98D6-CFEC7F9C59F7}" destId="{E0731A24-6BEA-4839-BBB6-682B942ED0D5}" srcOrd="0" destOrd="0" presId="urn:microsoft.com/office/officeart/2009/3/layout/OpposingIdeas"/>
    <dgm:cxn modelId="{1575FD11-8498-4D43-9D4C-C458ACBD0A21}" type="presOf" srcId="{90C65CC0-E472-466B-A5E6-D0F1C1A3F973}" destId="{8B5C63EE-0693-4F84-9E8A-8FAF40FD3F95}" srcOrd="0" destOrd="0" presId="urn:microsoft.com/office/officeart/2009/3/layout/OpposingIdeas"/>
    <dgm:cxn modelId="{CEF0E930-DDDF-4267-BC79-45B4FDE62751}" srcId="{A30B9E92-9D24-4AF4-BB6B-3A7B4DE6DDEE}" destId="{90C65CC0-E472-466B-A5E6-D0F1C1A3F973}" srcOrd="1" destOrd="0" parTransId="{CCE313CA-538D-48B6-A7DA-CFB4B1D13B3F}" sibTransId="{5868FC9C-193E-40F0-9BCB-18F5C9DA45CE}"/>
    <dgm:cxn modelId="{5F3F1C93-753F-DA4B-9F23-812F9B00D63F}" type="presOf" srcId="{4F02513D-8E8D-4C5F-BA8A-FBF5B3A65F49}" destId="{70FD5A2F-608E-483C-BE24-5B1E8957601D}" srcOrd="0" destOrd="0" presId="urn:microsoft.com/office/officeart/2009/3/layout/OpposingIdeas"/>
    <dgm:cxn modelId="{B23BFF89-444C-064B-8E21-46A0322E48AC}" type="presOf" srcId="{A30B9E92-9D24-4AF4-BB6B-3A7B4DE6DDEE}" destId="{6CA50A4C-C261-478F-B629-5A4D847328C1}" srcOrd="0" destOrd="0" presId="urn:microsoft.com/office/officeart/2009/3/layout/OpposingIdeas"/>
    <dgm:cxn modelId="{7EE290A8-8A09-4BD0-B00D-4C7816B6BE79}" srcId="{575E0E4B-9ED0-42CB-98D6-CFEC7F9C59F7}" destId="{FA1E06EB-51FE-4BC9-A553-E8F16CCF019D}" srcOrd="0" destOrd="0" parTransId="{1E544EFC-6379-400C-8D8F-405D56F0742A}" sibTransId="{699B99CE-F63F-4AC9-A67C-39FF2C12E14E}"/>
    <dgm:cxn modelId="{1A12F6BA-04A8-43E0-BAC2-7F01ABE90230}" srcId="{90C65CC0-E472-466B-A5E6-D0F1C1A3F973}" destId="{4F02513D-8E8D-4C5F-BA8A-FBF5B3A65F49}" srcOrd="0" destOrd="0" parTransId="{12C9A802-5B23-44BA-9DEF-91EB9E1951FA}" sibTransId="{1BF8DB07-CF8E-47DC-9A92-07443DE31C09}"/>
    <dgm:cxn modelId="{721B3594-4111-B746-A49B-8356125F2007}" type="presOf" srcId="{FA1E06EB-51FE-4BC9-A553-E8F16CCF019D}" destId="{A1FCDE2C-9FBE-4A76-A0DA-68CCF219548A}" srcOrd="0" destOrd="0" presId="urn:microsoft.com/office/officeart/2009/3/layout/OpposingIdeas"/>
    <dgm:cxn modelId="{A9BE0F34-A11B-4191-ACDD-1187EF84FC9F}" srcId="{A30B9E92-9D24-4AF4-BB6B-3A7B4DE6DDEE}" destId="{575E0E4B-9ED0-42CB-98D6-CFEC7F9C59F7}" srcOrd="0" destOrd="0" parTransId="{6D79257A-2BE0-4CC1-913A-F89C2B085F47}" sibTransId="{5A808F68-5A78-442D-A805-F1DB59726EC4}"/>
    <dgm:cxn modelId="{8C806783-19C9-1442-B756-D06D8E2804BF}" type="presParOf" srcId="{6CA50A4C-C261-478F-B629-5A4D847328C1}" destId="{71ADF700-5137-4D9E-8A74-AA7CA560CFD4}" srcOrd="0" destOrd="0" presId="urn:microsoft.com/office/officeart/2009/3/layout/OpposingIdeas"/>
    <dgm:cxn modelId="{0F15BBD0-2FFF-214D-AD91-F27548ED8DAB}" type="presParOf" srcId="{6CA50A4C-C261-478F-B629-5A4D847328C1}" destId="{78D93A75-94FC-4E69-B509-874EAE0215A1}" srcOrd="1" destOrd="0" presId="urn:microsoft.com/office/officeart/2009/3/layout/OpposingIdeas"/>
    <dgm:cxn modelId="{F12D2EE4-FD05-AC4A-B688-E54EAC363B18}" type="presParOf" srcId="{6CA50A4C-C261-478F-B629-5A4D847328C1}" destId="{A1FCDE2C-9FBE-4A76-A0DA-68CCF219548A}" srcOrd="2" destOrd="0" presId="urn:microsoft.com/office/officeart/2009/3/layout/OpposingIdeas"/>
    <dgm:cxn modelId="{D3F68C57-ACA6-1C4F-B1F0-C8B3A2FBE3C5}" type="presParOf" srcId="{6CA50A4C-C261-478F-B629-5A4D847328C1}" destId="{70FD5A2F-608E-483C-BE24-5B1E8957601D}" srcOrd="3" destOrd="0" presId="urn:microsoft.com/office/officeart/2009/3/layout/OpposingIdeas"/>
    <dgm:cxn modelId="{57CD29C7-4AFC-3240-856A-0E033F2C6367}" type="presParOf" srcId="{6CA50A4C-C261-478F-B629-5A4D847328C1}" destId="{E0731A24-6BEA-4839-BBB6-682B942ED0D5}" srcOrd="4" destOrd="0" presId="urn:microsoft.com/office/officeart/2009/3/layout/OpposingIdeas"/>
    <dgm:cxn modelId="{98943301-8D9C-9248-8B25-DCD7E460273B}" type="presParOf" srcId="{6CA50A4C-C261-478F-B629-5A4D847328C1}" destId="{73E5978A-6857-45FC-AB7B-9D02A5EA8C5A}" srcOrd="5" destOrd="0" presId="urn:microsoft.com/office/officeart/2009/3/layout/OpposingIdeas"/>
    <dgm:cxn modelId="{172B72A8-F314-7A4B-AB41-2C41346875C9}" type="presParOf" srcId="{6CA50A4C-C261-478F-B629-5A4D847328C1}" destId="{8B5C63EE-0693-4F84-9E8A-8FAF40FD3F95}" srcOrd="6" destOrd="0" presId="urn:microsoft.com/office/officeart/2009/3/layout/OpposingIdeas"/>
    <dgm:cxn modelId="{580DFC1F-6531-8143-B94D-ECB3C0B24C34}" type="presParOf" srcId="{6CA50A4C-C261-478F-B629-5A4D847328C1}" destId="{E1B3079B-4EBB-4756-A0F8-C299C202F4D7}" srcOrd="7" destOrd="0" presId="urn:microsoft.com/office/officeart/2009/3/layout/OpposingIdeas"/>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1.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2.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6.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7.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8.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9.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611" tIns="46805" rIns="93611" bIns="46805" rtlCol="0" anchor="ctr"/>
          <a:lstStyle/>
          <a:p>
            <a:pPr lvl="0"/>
            <a:endParaRPr lang="en-US" noProof="0" dirty="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611" tIns="46805" rIns="93611" bIns="46805"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7" name="Slide Number Placeholder 6"/>
          <p:cNvSpPr>
            <a:spLocks noGrp="1"/>
          </p:cNvSpPr>
          <p:nvPr>
            <p:ph type="sldNum" sz="quarter" idx="5"/>
          </p:nvPr>
        </p:nvSpPr>
        <p:spPr>
          <a:xfrm>
            <a:off x="5640388" y="8604250"/>
            <a:ext cx="700087" cy="465138"/>
          </a:xfrm>
          <a:prstGeom prst="rect">
            <a:avLst/>
          </a:prstGeom>
        </p:spPr>
        <p:txBody>
          <a:bodyPr vert="horz" lIns="93611" tIns="46805" rIns="93611" bIns="46805" rtlCol="0" anchor="b"/>
          <a:lstStyle>
            <a:lvl1pPr algn="r" defTabSz="914363" fontAlgn="auto">
              <a:spcBef>
                <a:spcPts val="0"/>
              </a:spcBef>
              <a:spcAft>
                <a:spcPts val="0"/>
              </a:spcAft>
              <a:defRPr sz="900">
                <a:latin typeface="+mn-lt"/>
              </a:defRPr>
            </a:lvl1pPr>
          </a:lstStyle>
          <a:p>
            <a:pPr>
              <a:defRPr/>
            </a:pPr>
            <a:fld id="{88A41BF6-3C5B-4FB5-9473-FBF8A45A09CA}" type="slidenum">
              <a:rPr lang="en-US"/>
              <a:pPr>
                <a:defRPr/>
              </a:pPr>
              <a:t>‹#›</a:t>
            </a:fld>
            <a:endParaRPr lang="en-US" dirty="0"/>
          </a:p>
        </p:txBody>
      </p:sp>
      <p:sp>
        <p:nvSpPr>
          <p:cNvPr id="8" name="Footer Placeholder 7"/>
          <p:cNvSpPr>
            <a:spLocks noGrp="1"/>
          </p:cNvSpPr>
          <p:nvPr>
            <p:ph type="ftr" sz="quarter" idx="4"/>
          </p:nvPr>
        </p:nvSpPr>
        <p:spPr>
          <a:xfrm>
            <a:off x="673100" y="8604250"/>
            <a:ext cx="3043238" cy="465138"/>
          </a:xfrm>
          <a:prstGeom prst="rect">
            <a:avLst/>
          </a:prstGeom>
        </p:spPr>
        <p:txBody>
          <a:bodyPr vert="horz" lIns="91440" tIns="45720" rIns="91440" bIns="45720" rtlCol="0" anchor="b"/>
          <a:lstStyle>
            <a:lvl1pPr algn="l" defTabSz="914363" fontAlgn="auto">
              <a:spcBef>
                <a:spcPts val="0"/>
              </a:spcBef>
              <a:spcAft>
                <a:spcPts val="0"/>
              </a:spcAft>
              <a:defRPr sz="900">
                <a:latin typeface="+mn-lt"/>
              </a:defRPr>
            </a:lvl1pPr>
          </a:lstStyle>
          <a:p>
            <a:pPr>
              <a:defRPr/>
            </a:pPr>
            <a:r>
              <a:rPr lang="en-US"/>
              <a:t>© 2009 Bill &amp; Melinda Gates Foundation</a:t>
            </a:r>
          </a:p>
        </p:txBody>
      </p:sp>
    </p:spTree>
  </p:cSld>
  <p:clrMap bg1="lt1" tx1="dk1" bg2="lt2" tx2="dk2" accent1="accent1" accent2="accent2" accent3="accent3" accent4="accent4" accent5="accent5" accent6="accent6" hlink="hlink" folHlink="folHlink"/>
  <p:hf hdr="0" dt="0"/>
  <p:notesStyle>
    <a:lvl1pPr algn="l" defTabSz="912813" rtl="0" eaLnBrk="0" fontAlgn="base" hangingPunct="0">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FABAF98-0098-4D6B-8150-BE861A7CD712}" type="slidenum">
              <a:rPr lang="en-US"/>
              <a:pPr defTabSz="912813" fontAlgn="base">
                <a:spcBef>
                  <a:spcPct val="0"/>
                </a:spcBef>
                <a:spcAft>
                  <a:spcPct val="0"/>
                </a:spcAft>
                <a:defRPr/>
              </a:pPr>
              <a:t>1</a:t>
            </a:fld>
            <a:endParaRPr lang="en-US"/>
          </a:p>
        </p:txBody>
      </p:sp>
      <p:sp>
        <p:nvSpPr>
          <p:cNvPr id="39938" name="Rectangle 2"/>
          <p:cNvSpPr>
            <a:spLocks noGrp="1" noRot="1" noChangeAspect="1" noChangeArrowheads="1" noTextEdit="1"/>
          </p:cNvSpPr>
          <p:nvPr>
            <p:ph type="sldImg"/>
          </p:nvPr>
        </p:nvSpPr>
        <p:spPr bwMode="auto">
          <a:xfrm>
            <a:off x="1185863" y="698500"/>
            <a:ext cx="4652962" cy="3489325"/>
          </a:xfrm>
          <a:noFill/>
          <a:ln>
            <a:solidFill>
              <a:srgbClr val="000000"/>
            </a:solidFill>
            <a:miter lim="800000"/>
            <a:headEnd/>
            <a:tailEnd/>
          </a:ln>
        </p:spPr>
      </p:sp>
      <p:sp>
        <p:nvSpPr>
          <p:cNvPr id="39939" name="Rectangle 3"/>
          <p:cNvSpPr>
            <a:spLocks noGrp="1" noChangeArrowheads="1"/>
          </p:cNvSpPr>
          <p:nvPr>
            <p:ph type="body" idx="1"/>
          </p:nvPr>
        </p:nvSpPr>
        <p:spPr bwMode="auto">
          <a:xfrm>
            <a:off x="935038" y="4421188"/>
            <a:ext cx="5153025" cy="4189412"/>
          </a:xfrm>
          <a:noFill/>
        </p:spPr>
        <p:txBody>
          <a:bodyPr wrap="square" numCol="1" anchor="t" anchorCtr="0" compatLnSpc="1">
            <a:prstTxWarp prst="textNoShape">
              <a:avLst/>
            </a:prstTxWarp>
          </a:bodyPr>
          <a:lstStyle/>
          <a:p>
            <a:pPr eaLnBrk="1" hangingPunct="1">
              <a:spcBef>
                <a:spcPct val="0"/>
              </a:spcBef>
            </a:pPr>
            <a:r>
              <a:rPr lang="en-US" smtClean="0">
                <a:latin typeface="Segoe"/>
              </a:rPr>
              <a:t>Much of the material for this presentation uses resources prepared by other organizations. [Talking points have been added in the Notes section of the slides and were </a:t>
            </a:r>
            <a:r>
              <a:rPr lang="en-US" i="1" smtClean="0">
                <a:latin typeface="Segoe"/>
              </a:rPr>
              <a:t>not</a:t>
            </a:r>
            <a:r>
              <a:rPr lang="en-US" smtClean="0">
                <a:latin typeface="Segoe"/>
              </a:rPr>
              <a:t> part of the original material.]</a:t>
            </a:r>
          </a:p>
          <a:p>
            <a:pPr eaLnBrk="1" hangingPunct="1">
              <a:spcBef>
                <a:spcPct val="0"/>
              </a:spcBef>
            </a:pPr>
            <a:endParaRPr lang="en-US" smtClean="0">
              <a:latin typeface="Segoe"/>
            </a:endParaRPr>
          </a:p>
          <a:p>
            <a:pPr eaLnBrk="1" hangingPunct="1">
              <a:spcBef>
                <a:spcPct val="0"/>
              </a:spcBef>
            </a:pPr>
            <a:r>
              <a:rPr lang="en-US" smtClean="0">
                <a:latin typeface="Segoe"/>
              </a:rPr>
              <a:t>CCSS info: Source: www.achieve.org/files/CCSSJune22010FINAL.ppt</a:t>
            </a:r>
          </a:p>
          <a:p>
            <a:pPr eaLnBrk="1" hangingPunct="1">
              <a:spcBef>
                <a:spcPct val="0"/>
              </a:spcBef>
            </a:pPr>
            <a:r>
              <a:rPr lang="en-US" smtClean="0">
                <a:latin typeface="Segoe"/>
              </a:rPr>
              <a:t>LDC info: From previous presentation by Gates’ Foundation staff members; not yet available online.</a:t>
            </a:r>
          </a:p>
          <a:p>
            <a:pPr eaLnBrk="1" hangingPunct="1">
              <a:spcBef>
                <a:spcPct val="0"/>
              </a:spcBef>
            </a:pPr>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Tasks are organized into three main sections: Argumentation; Information/explanatory; and Narrative.</a:t>
            </a:r>
          </a:p>
          <a:p>
            <a:pPr eaLnBrk="1" hangingPunct="1">
              <a:spcBef>
                <a:spcPct val="0"/>
              </a:spcBef>
            </a:pPr>
            <a:endParaRPr lang="en-US" smtClean="0">
              <a:latin typeface="Segoe"/>
            </a:endParaRPr>
          </a:p>
          <a:p>
            <a:pPr eaLnBrk="1" hangingPunct="1">
              <a:spcBef>
                <a:spcPct val="0"/>
              </a:spcBef>
            </a:pPr>
            <a:r>
              <a:rPr lang="en-US" smtClean="0">
                <a:latin typeface="Segoe"/>
              </a:rPr>
              <a:t>Each task set includes a list of the standards addressed; the template prompts;  and a generic rubric (tied to the process elements of the tasks, </a:t>
            </a:r>
            <a:r>
              <a:rPr lang="en-US" b="1" smtClean="0">
                <a:latin typeface="Segoe"/>
              </a:rPr>
              <a:t>not</a:t>
            </a:r>
            <a:r>
              <a:rPr lang="en-US" smtClean="0">
                <a:latin typeface="Segoe"/>
              </a:rPr>
              <a:t> the content of the task).</a:t>
            </a:r>
          </a:p>
        </p:txBody>
      </p:sp>
      <p:sp>
        <p:nvSpPr>
          <p:cNvPr id="593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21EB927A-CBB2-4799-9500-24C4A2A909BB}" type="slidenum">
              <a:rPr lang="en-US"/>
              <a:pPr defTabSz="912813" fontAlgn="base">
                <a:spcBef>
                  <a:spcPct val="0"/>
                </a:spcBef>
                <a:spcAft>
                  <a:spcPct val="0"/>
                </a:spcAft>
                <a:defRPr/>
              </a:pPr>
              <a:t>11</a:t>
            </a:fld>
            <a:endParaRPr lang="en-US"/>
          </a:p>
        </p:txBody>
      </p:sp>
      <p:sp>
        <p:nvSpPr>
          <p:cNvPr id="5939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 many combinations available. Again, this showcases the flexibility of the task templates.</a:t>
            </a:r>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EB04721-B164-464F-AA13-2E6B8CFE22F1}" type="slidenum">
              <a:rPr lang="en-US"/>
              <a:pPr defTabSz="912813" fontAlgn="base">
                <a:spcBef>
                  <a:spcPct val="0"/>
                </a:spcBef>
                <a:spcAft>
                  <a:spcPct val="0"/>
                </a:spcAft>
                <a:defRPr/>
              </a:pPr>
              <a:t>13</a:t>
            </a:fld>
            <a:endParaRPr lang="en-US"/>
          </a:p>
        </p:txBody>
      </p:sp>
      <p:sp>
        <p:nvSpPr>
          <p:cNvPr id="6246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Some quotes from teachers involved with the pilot groups.</a:t>
            </a:r>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32C5CDA-5C83-46C9-9CF3-A063C62D5C0B}" type="slidenum">
              <a:rPr lang="en-US"/>
              <a:pPr defTabSz="912813" fontAlgn="base">
                <a:spcBef>
                  <a:spcPct val="0"/>
                </a:spcBef>
                <a:spcAft>
                  <a:spcPct val="0"/>
                </a:spcAft>
                <a:defRPr/>
              </a:pPr>
              <a:t>14</a:t>
            </a:fld>
            <a:endParaRPr lang="en-US"/>
          </a:p>
        </p:txBody>
      </p:sp>
      <p:sp>
        <p:nvSpPr>
          <p:cNvPr id="6554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706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8717714-3307-4BCD-9616-9F339F2184A8}" type="slidenum">
              <a:rPr lang="en-US"/>
              <a:pPr defTabSz="912813" fontAlgn="base">
                <a:spcBef>
                  <a:spcPct val="0"/>
                </a:spcBef>
                <a:spcAft>
                  <a:spcPct val="0"/>
                </a:spcAft>
                <a:defRPr/>
              </a:pPr>
              <a:t>18</a:t>
            </a:fld>
            <a:endParaRPr lang="en-US"/>
          </a:p>
        </p:txBody>
      </p:sp>
      <p:sp>
        <p:nvSpPr>
          <p:cNvPr id="7066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Look at this completed prompt.</a:t>
            </a:r>
          </a:p>
          <a:p>
            <a:pPr eaLnBrk="1" hangingPunct="1">
              <a:spcBef>
                <a:spcPct val="0"/>
              </a:spcBef>
            </a:pPr>
            <a:r>
              <a:rPr lang="en-US" smtClean="0">
                <a:latin typeface="Segoe"/>
              </a:rPr>
              <a:t>The underlined parts where filled in by the teacher within the fill-in-the-blank prompt.</a:t>
            </a:r>
          </a:p>
          <a:p>
            <a:pPr eaLnBrk="1" hangingPunct="1">
              <a:spcBef>
                <a:spcPct val="0"/>
              </a:spcBef>
            </a:pPr>
            <a:endParaRPr lang="en-US" smtClean="0">
              <a:latin typeface="Segoe"/>
            </a:endParaRPr>
          </a:p>
          <a:p>
            <a:pPr eaLnBrk="1" hangingPunct="1">
              <a:spcBef>
                <a:spcPct val="0"/>
              </a:spcBef>
            </a:pPr>
            <a:endParaRPr lang="en-US" smtClean="0">
              <a:latin typeface="Segoe"/>
            </a:endParaRPr>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86A33D09-C94C-4880-9B43-56250CF0A47E}" type="slidenum">
              <a:rPr lang="en-US" smtClean="0">
                <a:latin typeface="Calibri" pitchFamily="34" charset="0"/>
              </a:rPr>
              <a:pPr defTabSz="912813" fontAlgn="base">
                <a:spcBef>
                  <a:spcPct val="0"/>
                </a:spcBef>
                <a:spcAft>
                  <a:spcPct val="0"/>
                </a:spcAft>
              </a:pPr>
              <a:t>24</a:t>
            </a:fld>
            <a:endParaRPr lang="en-US"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latin typeface="Segoe"/>
              </a:rPr>
              <a:t>1. Aligns with common core.   </a:t>
            </a:r>
            <a:endParaRPr lang="en-US" smtClean="0">
              <a:latin typeface="Segoe"/>
            </a:endParaRPr>
          </a:p>
          <a:p>
            <a:pPr eaLnBrk="1" hangingPunct="1">
              <a:spcBef>
                <a:spcPct val="0"/>
              </a:spcBef>
            </a:pPr>
            <a:r>
              <a:rPr lang="en-US" smtClean="0">
                <a:latin typeface="Segoe"/>
              </a:rPr>
              <a:t>The LDC framework is a way to put ―legs‖ on the common core, to translate them into classroom practice and student experiences. </a:t>
            </a:r>
          </a:p>
          <a:p>
            <a:pPr eaLnBrk="1" hangingPunct="1">
              <a:spcBef>
                <a:spcPct val="0"/>
              </a:spcBef>
            </a:pPr>
            <a:endParaRPr lang="en-US" b="1" smtClean="0">
              <a:latin typeface="Segoe"/>
            </a:endParaRPr>
          </a:p>
          <a:p>
            <a:pPr eaLnBrk="1" hangingPunct="1">
              <a:spcBef>
                <a:spcPct val="0"/>
              </a:spcBef>
            </a:pPr>
            <a:r>
              <a:rPr lang="en-US" b="1" smtClean="0">
                <a:latin typeface="Segoe"/>
              </a:rPr>
              <a:t>2. Distributes responsibility for reading and writing.    </a:t>
            </a:r>
            <a:endParaRPr lang="en-US" smtClean="0">
              <a:latin typeface="Segoe"/>
            </a:endParaRPr>
          </a:p>
          <a:p>
            <a:pPr eaLnBrk="1" hangingPunct="1">
              <a:spcBef>
                <a:spcPct val="0"/>
              </a:spcBef>
            </a:pPr>
            <a:r>
              <a:rPr lang="en-US" smtClean="0">
                <a:latin typeface="Segoe"/>
              </a:rPr>
              <a:t>LDC framework embeds the CCSS approach in that ―the grades 6–12 standards are divided into two sections, one for ELA and the other for history/social studies, science, and technical subjects. </a:t>
            </a:r>
          </a:p>
          <a:p>
            <a:pPr eaLnBrk="1" hangingPunct="1">
              <a:spcBef>
                <a:spcPct val="0"/>
              </a:spcBef>
            </a:pPr>
            <a:r>
              <a:rPr lang="en-US" smtClean="0">
                <a:latin typeface="Segoe"/>
              </a:rPr>
              <a:t>LDC system of tasks, modules, and courses support practitioners from different content areas.  With template tasks and modules establishing a common literacy foundation, teachers can work across grades, disciplines, and even district/state lines to teach students specific skills and analyze resulting student work. These open templates allow practitioners to add content from their disciplines, to select particular texts and to set writing demands that fit specific content areas.   This framework also lends itself to creating common instructional strategies that can be applied to different content areas, giving schools and districts instructional ―anchors‖ to use across disciplines.   </a:t>
            </a:r>
          </a:p>
          <a:p>
            <a:pPr eaLnBrk="1" hangingPunct="1">
              <a:spcBef>
                <a:spcPct val="0"/>
              </a:spcBef>
            </a:pPr>
            <a:endParaRPr lang="en-US" smtClean="0">
              <a:latin typeface="Segoe"/>
            </a:endParaRPr>
          </a:p>
          <a:p>
            <a:pPr eaLnBrk="1" hangingPunct="1">
              <a:spcBef>
                <a:spcPct val="0"/>
              </a:spcBef>
            </a:pPr>
            <a:r>
              <a:rPr lang="en-US" b="1" smtClean="0">
                <a:latin typeface="Segoe"/>
              </a:rPr>
              <a:t>3. Makes tasks central. </a:t>
            </a:r>
            <a:endParaRPr lang="en-US" smtClean="0">
              <a:latin typeface="Segoe"/>
            </a:endParaRPr>
          </a:p>
          <a:p>
            <a:pPr eaLnBrk="1" hangingPunct="1">
              <a:spcBef>
                <a:spcPct val="0"/>
              </a:spcBef>
            </a:pPr>
            <a:r>
              <a:rPr lang="en-US" smtClean="0">
                <a:latin typeface="Segoe"/>
              </a:rPr>
              <a:t>Tasks set clear goals. They are the translation of the common core into the language of teaching, learning, and assessment.  They are ”standards in action.”  Tasks can be used as assignments (taught or ―coached‖ student work) or assessments (independent work with no teacher intervention). </a:t>
            </a:r>
          </a:p>
          <a:p>
            <a:pPr eaLnBrk="1" hangingPunct="1">
              <a:spcBef>
                <a:spcPct val="0"/>
              </a:spcBef>
            </a:pPr>
            <a:r>
              <a:rPr lang="en-US" smtClean="0">
                <a:latin typeface="Segoe"/>
              </a:rPr>
              <a:t>LDC templates establish rigorous demands for thinking based on the common core standards</a:t>
            </a:r>
          </a:p>
          <a:p>
            <a:pPr eaLnBrk="1" hangingPunct="1">
              <a:spcBef>
                <a:spcPct val="0"/>
              </a:spcBef>
            </a:pPr>
            <a:endParaRPr lang="en-US" smtClean="0">
              <a:latin typeface="Segoe"/>
            </a:endParaRPr>
          </a:p>
          <a:p>
            <a:pPr eaLnBrk="1" hangingPunct="1">
              <a:spcBef>
                <a:spcPct val="0"/>
              </a:spcBef>
            </a:pPr>
            <a:r>
              <a:rPr lang="en-US" b="1" smtClean="0">
                <a:latin typeface="Segoe"/>
              </a:rPr>
              <a:t>4. Connects reading and writing instruction.</a:t>
            </a:r>
            <a:r>
              <a:rPr lang="en-US" smtClean="0">
                <a:latin typeface="Segoe"/>
              </a:rPr>
              <a:t>  </a:t>
            </a:r>
          </a:p>
          <a:p>
            <a:pPr eaLnBrk="1" hangingPunct="1">
              <a:spcBef>
                <a:spcPct val="0"/>
              </a:spcBef>
            </a:pPr>
            <a:r>
              <a:rPr lang="en-US" smtClean="0">
                <a:latin typeface="Segoe"/>
              </a:rPr>
              <a:t>Reading and writing are functional skills that can be combined for specific goals such as learning new ideas presented in a text</a:t>
            </a:r>
          </a:p>
          <a:p>
            <a:pPr eaLnBrk="1" hangingPunct="1">
              <a:spcBef>
                <a:spcPct val="0"/>
              </a:spcBef>
            </a:pPr>
            <a:r>
              <a:rPr lang="en-US" smtClean="0">
                <a:latin typeface="Segoe"/>
              </a:rPr>
              <a:t>Template tasks connect reading and writing instruction.  </a:t>
            </a:r>
          </a:p>
          <a:p>
            <a:pPr eaLnBrk="1" hangingPunct="1">
              <a:spcBef>
                <a:spcPct val="0"/>
              </a:spcBef>
            </a:pPr>
            <a:endParaRPr lang="en-US" smtClean="0">
              <a:latin typeface="Segoe"/>
            </a:endParaRPr>
          </a:p>
          <a:p>
            <a:pPr eaLnBrk="1" hangingPunct="1">
              <a:spcBef>
                <a:spcPct val="0"/>
              </a:spcBef>
            </a:pPr>
            <a:r>
              <a:rPr lang="en-US" b="1" smtClean="0">
                <a:latin typeface="Segoe"/>
              </a:rPr>
              <a:t>5. Uses back-mapping</a:t>
            </a:r>
          </a:p>
          <a:p>
            <a:pPr eaLnBrk="1" hangingPunct="1">
              <a:spcBef>
                <a:spcPct val="0"/>
              </a:spcBef>
            </a:pPr>
            <a:r>
              <a:rPr lang="en-US" smtClean="0">
                <a:latin typeface="Segoe"/>
              </a:rPr>
              <a:t>LDC template tasks are based on multiple standards.  When content is added to create teaching tasks, overall targets for teaching and learning are set.  The next step is to identify the specific literacy skills students need to acquire if they are to succeed on this larger task, or ―back mapping‖ from the larger task.  These skills should then be deliberately taught.  </a:t>
            </a:r>
          </a:p>
          <a:p>
            <a:pPr eaLnBrk="1" hangingPunct="1">
              <a:spcBef>
                <a:spcPct val="0"/>
              </a:spcBef>
            </a:pPr>
            <a:r>
              <a:rPr lang="en-US" smtClean="0">
                <a:latin typeface="Segoe"/>
              </a:rPr>
              <a:t>LDC includes a skills chart within each prototype module template that specifies student skills, clusters them into categories, and defines each skill as “the ability to…” so expectations are clear.  You will also see a “mini-task” that drives instruction for each skill. Practitioners are able to use the provided skills charts, adapt them, or create their own. </a:t>
            </a:r>
          </a:p>
          <a:p>
            <a:pPr eaLnBrk="1" hangingPunct="1">
              <a:spcBef>
                <a:spcPct val="0"/>
              </a:spcBef>
            </a:pPr>
            <a:endParaRPr lang="en-US" smtClean="0">
              <a:latin typeface="Segoe"/>
            </a:endParaRPr>
          </a:p>
          <a:p>
            <a:pPr eaLnBrk="1" hangingPunct="1">
              <a:spcBef>
                <a:spcPct val="0"/>
              </a:spcBef>
            </a:pPr>
            <a:r>
              <a:rPr lang="en-US" b="1" smtClean="0">
                <a:latin typeface="Segoe"/>
              </a:rPr>
              <a:t>6. Fosters a responsive system</a:t>
            </a:r>
          </a:p>
          <a:p>
            <a:pPr eaLnBrk="1" hangingPunct="1">
              <a:spcBef>
                <a:spcPct val="0"/>
              </a:spcBef>
            </a:pPr>
            <a:r>
              <a:rPr lang="en-US" smtClean="0">
                <a:latin typeface="Segoe"/>
              </a:rPr>
              <a:t>LDC system allows teachers to adjust their instruction.  They can use the system to “spiral” the instruction of literacy skills and content in a proactive approach or to “scaffold” in reaction to the formative information they gather on student performance.  This allows teachers to provide the right level of work at the right time for classes, groups of students or individual students to learn and progress to more difficult levels.  </a:t>
            </a:r>
          </a:p>
          <a:p>
            <a:pPr eaLnBrk="1" hangingPunct="1">
              <a:spcBef>
                <a:spcPct val="0"/>
              </a:spcBef>
            </a:pPr>
            <a:r>
              <a:rPr lang="en-US" smtClean="0">
                <a:latin typeface="Segoe"/>
              </a:rPr>
              <a:t>Practitioners can adjust the difficulty of template tasks through the selection of text, content and student product. They can also select student skills and adjust instruction by using modules, alone or in combination, to move students to success on LDC tasks.    </a:t>
            </a:r>
          </a:p>
          <a:p>
            <a:pPr eaLnBrk="1" hangingPunct="1">
              <a:spcBef>
                <a:spcPct val="0"/>
              </a:spcBef>
            </a:pPr>
            <a:endParaRPr lang="en-US" smtClean="0">
              <a:latin typeface="Segoe"/>
            </a:endParaRPr>
          </a:p>
          <a:p>
            <a:pPr eaLnBrk="1" hangingPunct="1">
              <a:spcBef>
                <a:spcPct val="0"/>
              </a:spcBef>
            </a:pPr>
            <a:r>
              <a:rPr lang="en-US" b="1" smtClean="0">
                <a:latin typeface="Segoe"/>
              </a:rPr>
              <a:t>7. Encourages local choice.   </a:t>
            </a:r>
            <a:r>
              <a:rPr lang="en-US" smtClean="0">
                <a:latin typeface="Segoe"/>
              </a:rPr>
              <a:t>“</a:t>
            </a:r>
          </a:p>
          <a:p>
            <a:pPr eaLnBrk="1" hangingPunct="1">
              <a:spcBef>
                <a:spcPct val="0"/>
              </a:spcBef>
            </a:pPr>
            <a:r>
              <a:rPr lang="en-US" smtClean="0">
                <a:latin typeface="Segoe"/>
              </a:rPr>
              <a:t>With a balanced focus on results as well as means, the LDC strategy embodies the philosophy of the CCS by aligning with what students should know and be able to do but not dictating a specific curriculum or instructional program.  Those choices are the province of teachers, schools, districts and states.  </a:t>
            </a:r>
          </a:p>
          <a:p>
            <a:pPr eaLnBrk="1" hangingPunct="1">
              <a:spcBef>
                <a:spcPct val="0"/>
              </a:spcBef>
            </a:pPr>
            <a:r>
              <a:rPr lang="en-US" smtClean="0">
                <a:latin typeface="Segoe"/>
              </a:rPr>
              <a:t>Template tasks allow practitioners to control what students read, write and the content they study.  While template modules share a common framework, they also encourage choice by allowing for a wide range of instructional approaches. </a:t>
            </a:r>
          </a:p>
          <a:p>
            <a:pPr eaLnBrk="1" hangingPunct="1">
              <a:spcBef>
                <a:spcPct val="0"/>
              </a:spcBef>
            </a:pPr>
            <a:endParaRPr lang="en-US" smtClean="0">
              <a:latin typeface="Segoe"/>
            </a:endParaRPr>
          </a:p>
          <a:p>
            <a:pPr eaLnBrk="1" hangingPunct="1">
              <a:spcBef>
                <a:spcPct val="0"/>
              </a:spcBef>
            </a:pPr>
            <a:r>
              <a:rPr lang="en-US" b="1" smtClean="0">
                <a:latin typeface="Segoe"/>
              </a:rPr>
              <a:t>8. Strives to be teacher-friendly</a:t>
            </a:r>
          </a:p>
          <a:p>
            <a:pPr eaLnBrk="1" hangingPunct="1">
              <a:spcBef>
                <a:spcPct val="0"/>
              </a:spcBef>
            </a:pPr>
            <a:r>
              <a:rPr lang="en-US" smtClean="0">
                <a:latin typeface="Segoe"/>
              </a:rPr>
              <a:t>If teachers, schools, districts, and states are to succeed at teaching students to meet proficiency on the core standards, they need solutions that are doable. Elegant solutions save time; they do not add to the already heavy daily work of teaching.  Not only do educators deserve such tools, their expertise should be used to design and test them</a:t>
            </a:r>
          </a:p>
          <a:p>
            <a:pPr eaLnBrk="1" hangingPunct="1">
              <a:spcBef>
                <a:spcPct val="0"/>
              </a:spcBef>
            </a:pPr>
            <a:r>
              <a:rPr lang="en-US" smtClean="0">
                <a:latin typeface="Segoe"/>
              </a:rPr>
              <a:t>Template tasks save practitioners time in constructing quality tasks, along with template modules that have examples of instructional strategies.  While the process of designing modules to teach the tasks initially requires time, well-crafted modules can be reused and shared, saving time for the practitioner who designed it and those who are adopting or adapting it.  The common features of the modules also can provide feedback about different students in different contexts to help teachers determine their instructional strategies and organize their work. </a:t>
            </a:r>
          </a:p>
        </p:txBody>
      </p:sp>
      <p:sp>
        <p:nvSpPr>
          <p:cNvPr id="798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6EADCA2C-59F9-4A86-A3E8-62108FEFDF87}" type="slidenum">
              <a:rPr lang="en-US"/>
              <a:pPr defTabSz="912813" fontAlgn="base">
                <a:spcBef>
                  <a:spcPct val="0"/>
                </a:spcBef>
                <a:spcAft>
                  <a:spcPct val="0"/>
                </a:spcAft>
                <a:defRPr/>
              </a:pPr>
              <a:t>25</a:t>
            </a:fld>
            <a:endParaRPr lang="en-US"/>
          </a:p>
        </p:txBody>
      </p:sp>
      <p:sp>
        <p:nvSpPr>
          <p:cNvPr id="7987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LDC framework include both ALIGNMENT across grades and DISTRIBUTION across content areas.</a:t>
            </a:r>
          </a:p>
          <a:p>
            <a:pPr eaLnBrk="1" hangingPunct="1">
              <a:spcBef>
                <a:spcPct val="0"/>
              </a:spcBef>
            </a:pPr>
            <a:r>
              <a:rPr lang="en-US" smtClean="0">
                <a:latin typeface="Segoe"/>
              </a:rPr>
              <a:t>Can be adapted to most content areas and scaled up/down to meet grade level objectives.</a:t>
            </a:r>
          </a:p>
        </p:txBody>
      </p:sp>
      <p:sp>
        <p:nvSpPr>
          <p:cNvPr id="819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BDBD4D77-AED2-4494-B1AC-774C3E2EC885}" type="slidenum">
              <a:rPr lang="en-US"/>
              <a:pPr defTabSz="912813" fontAlgn="base">
                <a:spcBef>
                  <a:spcPct val="0"/>
                </a:spcBef>
                <a:spcAft>
                  <a:spcPct val="0"/>
                </a:spcAft>
                <a:defRPr/>
              </a:pPr>
              <a:t>26</a:t>
            </a:fld>
            <a:endParaRPr lang="en-US"/>
          </a:p>
        </p:txBody>
      </p:sp>
      <p:sp>
        <p:nvSpPr>
          <p:cNvPr id="8192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849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2FE8528-C393-46E0-B56D-2857FF750959}" type="slidenum">
              <a:rPr lang="en-US"/>
              <a:pPr defTabSz="912813" fontAlgn="base">
                <a:spcBef>
                  <a:spcPct val="0"/>
                </a:spcBef>
                <a:spcAft>
                  <a:spcPct val="0"/>
                </a:spcAft>
                <a:defRPr/>
              </a:pPr>
              <a:t>28</a:t>
            </a:fld>
            <a:endParaRPr lang="en-US"/>
          </a:p>
        </p:txBody>
      </p:sp>
      <p:sp>
        <p:nvSpPr>
          <p:cNvPr id="8499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great flexibility that exists by the choices the teacher makes in selecting the text to be read, the type of written products to be produced, the content (topic) to be addressed, and the level of rigor assigned.</a:t>
            </a:r>
          </a:p>
          <a:p>
            <a:pPr eaLnBrk="1" hangingPunct="1">
              <a:spcBef>
                <a:spcPct val="0"/>
              </a:spcBef>
            </a:pPr>
            <a:endParaRPr lang="en-US" smtClean="0">
              <a:latin typeface="Segoe"/>
            </a:endParaRPr>
          </a:p>
        </p:txBody>
      </p:sp>
      <p:sp>
        <p:nvSpPr>
          <p:cNvPr id="117763" name="Slide Number Placeholder 3"/>
          <p:cNvSpPr txBox="1">
            <a:spLocks noGrp="1"/>
          </p:cNvSpPr>
          <p:nvPr/>
        </p:nvSpPr>
        <p:spPr bwMode="auto">
          <a:xfrm>
            <a:off x="5640388" y="8604250"/>
            <a:ext cx="700087" cy="465138"/>
          </a:xfrm>
          <a:prstGeom prst="rect">
            <a:avLst/>
          </a:prstGeom>
          <a:noFill/>
          <a:ln>
            <a:miter lim="800000"/>
            <a:headEnd/>
            <a:tailEnd/>
          </a:ln>
        </p:spPr>
        <p:txBody>
          <a:bodyPr lIns="93611" tIns="46805" rIns="93611" bIns="46805" anchor="b"/>
          <a:lstStyle/>
          <a:p>
            <a:pPr algn="r">
              <a:defRPr/>
            </a:pPr>
            <a:fld id="{301AAA28-8FB5-4B36-8A78-8AC111AEBBB8}" type="slidenum">
              <a:rPr lang="en-US" sz="900">
                <a:latin typeface="+mn-lt"/>
              </a:rPr>
              <a:pPr algn="r">
                <a:defRPr/>
              </a:pPr>
              <a:t>29</a:t>
            </a:fld>
            <a:endParaRPr lang="en-US" sz="900">
              <a:latin typeface="+mn-l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Emphasize the elements of literacy embedded in all tasks. Completion of these tasks will deepen content knowledge (and understanding) dependent upon what content is used and what tasks the students are asked to complete.</a:t>
            </a:r>
          </a:p>
        </p:txBody>
      </p:sp>
      <p:sp>
        <p:nvSpPr>
          <p:cNvPr id="119811" name="Slide Number Placeholder 3"/>
          <p:cNvSpPr txBox="1">
            <a:spLocks noGrp="1"/>
          </p:cNvSpPr>
          <p:nvPr/>
        </p:nvSpPr>
        <p:spPr bwMode="auto">
          <a:xfrm>
            <a:off x="5640388" y="8604250"/>
            <a:ext cx="700087" cy="465138"/>
          </a:xfrm>
          <a:prstGeom prst="rect">
            <a:avLst/>
          </a:prstGeom>
          <a:noFill/>
          <a:ln>
            <a:miter lim="800000"/>
            <a:headEnd/>
            <a:tailEnd/>
          </a:ln>
        </p:spPr>
        <p:txBody>
          <a:bodyPr lIns="93611" tIns="46805" rIns="93611" bIns="46805" anchor="b"/>
          <a:lstStyle/>
          <a:p>
            <a:pPr algn="r">
              <a:defRPr/>
            </a:pPr>
            <a:fld id="{88159837-FCC4-4B34-9CC4-72074F7E28FA}" type="slidenum">
              <a:rPr lang="en-US" sz="900">
                <a:latin typeface="+mn-lt"/>
              </a:rPr>
              <a:pPr algn="r">
                <a:defRPr/>
              </a:pPr>
              <a:t>30</a:t>
            </a:fld>
            <a:endParaRPr lang="en-US" sz="900">
              <a:latin typeface="+mn-lt"/>
            </a:endParaRPr>
          </a:p>
        </p:txBody>
      </p:sp>
      <p:sp>
        <p:nvSpPr>
          <p:cNvPr id="119812" name="Footer Placeholder 4"/>
          <p:cNvSpPr txBox="1">
            <a:spLocks noGrp="1"/>
          </p:cNvSpPr>
          <p:nvPr/>
        </p:nvSpPr>
        <p:spPr bwMode="auto">
          <a:xfrm>
            <a:off x="673100" y="8604250"/>
            <a:ext cx="3043238" cy="465138"/>
          </a:xfrm>
          <a:prstGeom prst="rect">
            <a:avLst/>
          </a:prstGeom>
          <a:noFill/>
          <a:ln>
            <a:miter lim="800000"/>
            <a:headEnd/>
            <a:tailEnd/>
          </a:ln>
        </p:spPr>
        <p:txBody>
          <a:bodyPr anchor="b"/>
          <a:lstStyle/>
          <a:p>
            <a:pPr>
              <a:defRPr/>
            </a:pPr>
            <a:r>
              <a:rPr lang="en-US" sz="900">
                <a:latin typeface="+mn-lt"/>
              </a:rPr>
              <a:t>© 2009 Bill &amp; Melinda Gates Foundation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Why is the LDC needed:</a:t>
            </a:r>
          </a:p>
          <a:p>
            <a:pPr eaLnBrk="1" hangingPunct="1">
              <a:spcBef>
                <a:spcPct val="0"/>
              </a:spcBef>
            </a:pPr>
            <a:r>
              <a:rPr lang="en-US" smtClean="0">
                <a:latin typeface="Segoe"/>
              </a:rPr>
              <a:t>Typical configurations “say” they start with standards then design assessment tasks then provide instruction to prepare students to be successful in demonstrating they what they “know and are able to do” in regard to the standards.</a:t>
            </a:r>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5DCB2D7-BB3F-42E3-AC3F-FA3C13D56652}" type="slidenum">
              <a:rPr lang="en-US"/>
              <a:pPr defTabSz="912813" fontAlgn="base">
                <a:spcBef>
                  <a:spcPct val="0"/>
                </a:spcBef>
                <a:spcAft>
                  <a:spcPct val="0"/>
                </a:spcAft>
                <a:defRPr/>
              </a:pPr>
              <a:t>2</a:t>
            </a:fld>
            <a:endParaRPr lang="en-US"/>
          </a:p>
        </p:txBody>
      </p:sp>
      <p:sp>
        <p:nvSpPr>
          <p:cNvPr id="4198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Here is where you must keep your students, teachers, etc in mind – what scaffolds will students need, what supports will teachers need, how will you address the two</a:t>
            </a:r>
          </a:p>
        </p:txBody>
      </p:sp>
      <p:sp>
        <p:nvSpPr>
          <p:cNvPr id="121859" name="Slide Number Placeholder 3"/>
          <p:cNvSpPr txBox="1">
            <a:spLocks noGrp="1"/>
          </p:cNvSpPr>
          <p:nvPr/>
        </p:nvSpPr>
        <p:spPr bwMode="auto">
          <a:xfrm>
            <a:off x="5640388" y="8604250"/>
            <a:ext cx="700087" cy="465138"/>
          </a:xfrm>
          <a:prstGeom prst="rect">
            <a:avLst/>
          </a:prstGeom>
          <a:noFill/>
          <a:ln>
            <a:miter lim="800000"/>
            <a:headEnd/>
            <a:tailEnd/>
          </a:ln>
        </p:spPr>
        <p:txBody>
          <a:bodyPr lIns="93611" tIns="46805" rIns="93611" bIns="46805" anchor="b"/>
          <a:lstStyle/>
          <a:p>
            <a:pPr algn="r">
              <a:defRPr/>
            </a:pPr>
            <a:fld id="{D67AC379-507F-4BBF-9D51-ABCA3C064EDC}" type="slidenum">
              <a:rPr lang="en-US" sz="900">
                <a:latin typeface="+mn-lt"/>
              </a:rPr>
              <a:pPr algn="r">
                <a:defRPr/>
              </a:pPr>
              <a:t>31</a:t>
            </a:fld>
            <a:endParaRPr lang="en-US" sz="900">
              <a:latin typeface="+mn-l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So many combinations available. Again, this showcases the flexibility of the task templates.</a:t>
            </a:r>
          </a:p>
        </p:txBody>
      </p:sp>
      <p:sp>
        <p:nvSpPr>
          <p:cNvPr id="123907" name="Slide Number Placeholder 3"/>
          <p:cNvSpPr txBox="1">
            <a:spLocks noGrp="1"/>
          </p:cNvSpPr>
          <p:nvPr/>
        </p:nvSpPr>
        <p:spPr bwMode="auto">
          <a:xfrm>
            <a:off x="5640388" y="8604250"/>
            <a:ext cx="700087" cy="465138"/>
          </a:xfrm>
          <a:prstGeom prst="rect">
            <a:avLst/>
          </a:prstGeom>
          <a:noFill/>
          <a:ln>
            <a:miter lim="800000"/>
            <a:headEnd/>
            <a:tailEnd/>
          </a:ln>
        </p:spPr>
        <p:txBody>
          <a:bodyPr lIns="93611" tIns="46805" rIns="93611" bIns="46805" anchor="b"/>
          <a:lstStyle/>
          <a:p>
            <a:pPr algn="r">
              <a:defRPr/>
            </a:pPr>
            <a:fld id="{729CC312-6257-449D-B341-0E2C325C2F7E}" type="slidenum">
              <a:rPr lang="en-US" sz="900">
                <a:latin typeface="+mn-lt"/>
              </a:rPr>
              <a:pPr algn="r">
                <a:defRPr/>
              </a:pPr>
              <a:t>32</a:t>
            </a:fld>
            <a:endParaRPr lang="en-US" sz="900">
              <a:latin typeface="+mn-lt"/>
            </a:endParaRPr>
          </a:p>
        </p:txBody>
      </p:sp>
      <p:sp>
        <p:nvSpPr>
          <p:cNvPr id="123908" name="Footer Placeholder 4"/>
          <p:cNvSpPr txBox="1">
            <a:spLocks noGrp="1"/>
          </p:cNvSpPr>
          <p:nvPr/>
        </p:nvSpPr>
        <p:spPr bwMode="auto">
          <a:xfrm>
            <a:off x="673100" y="8604250"/>
            <a:ext cx="3043238" cy="465138"/>
          </a:xfrm>
          <a:prstGeom prst="rect">
            <a:avLst/>
          </a:prstGeom>
          <a:noFill/>
          <a:ln>
            <a:miter lim="800000"/>
            <a:headEnd/>
            <a:tailEnd/>
          </a:ln>
        </p:spPr>
        <p:txBody>
          <a:bodyPr anchor="b"/>
          <a:lstStyle/>
          <a:p>
            <a:pPr>
              <a:defRPr/>
            </a:pPr>
            <a:r>
              <a:rPr lang="en-US" sz="900">
                <a:latin typeface="+mn-lt"/>
              </a:rPr>
              <a:t>© 2009 Bill &amp; Melinda Gates Foundation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Since the most complete part of the LDC Framework rests in the Task bank, we’ve spent most of our time exploring creation and use of tasks.</a:t>
            </a:r>
          </a:p>
          <a:p>
            <a:pPr eaLnBrk="1" hangingPunct="1">
              <a:spcBef>
                <a:spcPct val="0"/>
              </a:spcBef>
            </a:pPr>
            <a:endParaRPr lang="en-US" smtClean="0">
              <a:latin typeface="Segoe"/>
            </a:endParaRPr>
          </a:p>
          <a:p>
            <a:pPr eaLnBrk="1" hangingPunct="1">
              <a:spcBef>
                <a:spcPct val="0"/>
              </a:spcBef>
            </a:pPr>
            <a:r>
              <a:rPr lang="en-US" smtClean="0">
                <a:latin typeface="Segoe"/>
              </a:rPr>
              <a:t>Let’s briefly explore Modules and how they are created. </a:t>
            </a:r>
          </a:p>
          <a:p>
            <a:pPr eaLnBrk="1" hangingPunct="1">
              <a:spcBef>
                <a:spcPct val="0"/>
              </a:spcBef>
            </a:pPr>
            <a:endParaRPr lang="en-US" smtClean="0">
              <a:latin typeface="Segoe"/>
            </a:endParaRPr>
          </a:p>
          <a:p>
            <a:pPr eaLnBrk="1" hangingPunct="1">
              <a:spcBef>
                <a:spcPct val="0"/>
              </a:spcBef>
            </a:pPr>
            <a:r>
              <a:rPr lang="en-US" smtClean="0">
                <a:latin typeface="Segoe"/>
              </a:rPr>
              <a:t>Review the cycle of development (shown on slide).</a:t>
            </a:r>
          </a:p>
        </p:txBody>
      </p:sp>
      <p:sp>
        <p:nvSpPr>
          <p:cNvPr id="880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79B1D46-070E-47EA-B7D9-BB7036CF4AC1}" type="slidenum">
              <a:rPr lang="en-US"/>
              <a:pPr defTabSz="912813" fontAlgn="base">
                <a:spcBef>
                  <a:spcPct val="0"/>
                </a:spcBef>
                <a:spcAft>
                  <a:spcPct val="0"/>
                </a:spcAft>
                <a:defRPr/>
              </a:pPr>
              <a:t>35</a:t>
            </a:fld>
            <a:endParaRPr lang="en-US"/>
          </a:p>
        </p:txBody>
      </p:sp>
      <p:sp>
        <p:nvSpPr>
          <p:cNvPr id="8806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We’ve talked quite a bit about “tasks” already. Again, they are fill-in-the-blank “shells” built off the CCSS.</a:t>
            </a:r>
          </a:p>
          <a:p>
            <a:pPr eaLnBrk="1" hangingPunct="1">
              <a:spcBef>
                <a:spcPct val="0"/>
              </a:spcBef>
            </a:pPr>
            <a:endParaRPr lang="en-US" smtClean="0">
              <a:latin typeface="Segoe"/>
            </a:endParaRPr>
          </a:p>
        </p:txBody>
      </p:sp>
      <p:sp>
        <p:nvSpPr>
          <p:cNvPr id="901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2D6978C-5B2D-479B-8638-BB68646DBB63}" type="slidenum">
              <a:rPr lang="en-US"/>
              <a:pPr defTabSz="912813" fontAlgn="base">
                <a:spcBef>
                  <a:spcPct val="0"/>
                </a:spcBef>
                <a:spcAft>
                  <a:spcPct val="0"/>
                </a:spcAft>
                <a:defRPr/>
              </a:pPr>
              <a:t>36</a:t>
            </a:fld>
            <a:endParaRPr lang="en-US"/>
          </a:p>
        </p:txBody>
      </p:sp>
      <p:sp>
        <p:nvSpPr>
          <p:cNvPr id="9011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latin typeface="Segoe"/>
              </a:rPr>
              <a:t>Teaching Tasks</a:t>
            </a:r>
          </a:p>
          <a:p>
            <a:pPr eaLnBrk="1" hangingPunct="1">
              <a:spcBef>
                <a:spcPct val="0"/>
              </a:spcBef>
            </a:pPr>
            <a:r>
              <a:rPr lang="en-US" smtClean="0">
                <a:latin typeface="Segoe"/>
              </a:rPr>
              <a:t>For this, teachers must determine:</a:t>
            </a:r>
          </a:p>
          <a:p>
            <a:pPr eaLnBrk="1" hangingPunct="1">
              <a:spcBef>
                <a:spcPct val="0"/>
              </a:spcBef>
            </a:pPr>
            <a:r>
              <a:rPr lang="en-US" b="1" i="1" smtClean="0">
                <a:latin typeface="Segoe"/>
              </a:rPr>
              <a:t>Specific Skills </a:t>
            </a:r>
            <a:r>
              <a:rPr lang="en-US" smtClean="0">
                <a:latin typeface="Segoe"/>
              </a:rPr>
              <a:t>– Essential the student must have in order to be successful teaching task.</a:t>
            </a:r>
          </a:p>
          <a:p>
            <a:pPr eaLnBrk="1" hangingPunct="1">
              <a:spcBef>
                <a:spcPct val="0"/>
              </a:spcBef>
            </a:pPr>
            <a:r>
              <a:rPr lang="en-US" b="1" i="1" smtClean="0">
                <a:latin typeface="Segoe"/>
              </a:rPr>
              <a:t>Skills defined: </a:t>
            </a:r>
            <a:r>
              <a:rPr lang="en-US" smtClean="0">
                <a:latin typeface="Segoe"/>
              </a:rPr>
              <a:t>Skills defined as “the ability to…” so the meaning of each skill a student must have (and a teach must teach) is clear.</a:t>
            </a:r>
          </a:p>
          <a:p>
            <a:pPr eaLnBrk="1" hangingPunct="1">
              <a:spcBef>
                <a:spcPct val="0"/>
              </a:spcBef>
            </a:pPr>
            <a:r>
              <a:rPr lang="en-US" b="1" i="1" smtClean="0">
                <a:latin typeface="Segoe"/>
              </a:rPr>
              <a:t>Skills clusters </a:t>
            </a:r>
            <a:r>
              <a:rPr lang="en-US" smtClean="0">
                <a:latin typeface="Segoe"/>
              </a:rPr>
              <a:t>– Skills are clustered into groupings that make sense for how they will be taught in the classroom.</a:t>
            </a:r>
          </a:p>
        </p:txBody>
      </p:sp>
      <p:sp>
        <p:nvSpPr>
          <p:cNvPr id="921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1B7B211-4680-415C-88DB-AF88C1F83580}" type="slidenum">
              <a:rPr lang="en-US"/>
              <a:pPr defTabSz="912813" fontAlgn="base">
                <a:spcBef>
                  <a:spcPct val="0"/>
                </a:spcBef>
                <a:spcAft>
                  <a:spcPct val="0"/>
                </a:spcAft>
                <a:defRPr/>
              </a:pPr>
              <a:t>37</a:t>
            </a:fld>
            <a:endParaRPr lang="en-US"/>
          </a:p>
        </p:txBody>
      </p:sp>
      <p:sp>
        <p:nvSpPr>
          <p:cNvPr id="9216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latin typeface="Segoe"/>
              </a:rPr>
              <a:t>Module Section 3: What Instruction?</a:t>
            </a:r>
          </a:p>
          <a:p>
            <a:pPr eaLnBrk="1" hangingPunct="1">
              <a:spcBef>
                <a:spcPct val="0"/>
              </a:spcBef>
            </a:pPr>
            <a:r>
              <a:rPr lang="en-US" smtClean="0">
                <a:latin typeface="Segoe"/>
              </a:rPr>
              <a:t>Specifies the instructional system used to teach the skills identified in Section 2 (an “instructional ladder”).</a:t>
            </a:r>
          </a:p>
          <a:p>
            <a:pPr eaLnBrk="1" hangingPunct="1">
              <a:spcBef>
                <a:spcPct val="0"/>
              </a:spcBef>
            </a:pPr>
            <a:r>
              <a:rPr lang="en-US" smtClean="0">
                <a:latin typeface="Segoe"/>
              </a:rPr>
              <a:t>Includes: Mini-tasks, instructional strategies/notes, professional development/preparation; pacing plans; and materials, references, and supports.</a:t>
            </a:r>
          </a:p>
        </p:txBody>
      </p:sp>
      <p:sp>
        <p:nvSpPr>
          <p:cNvPr id="942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258360D-2BB0-4887-9371-A8866B112DE4}" type="slidenum">
              <a:rPr lang="en-US"/>
              <a:pPr defTabSz="912813" fontAlgn="base">
                <a:spcBef>
                  <a:spcPct val="0"/>
                </a:spcBef>
                <a:spcAft>
                  <a:spcPct val="0"/>
                </a:spcAft>
                <a:defRPr/>
              </a:pPr>
              <a:t>38</a:t>
            </a:fld>
            <a:endParaRPr lang="en-US"/>
          </a:p>
        </p:txBody>
      </p:sp>
      <p:sp>
        <p:nvSpPr>
          <p:cNvPr id="9421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latin typeface="Segoe"/>
              </a:rPr>
              <a:t>Module Section 4: What Results?</a:t>
            </a:r>
          </a:p>
          <a:p>
            <a:pPr eaLnBrk="1" hangingPunct="1">
              <a:spcBef>
                <a:spcPct val="0"/>
              </a:spcBef>
            </a:pPr>
            <a:r>
              <a:rPr lang="en-US" smtClean="0">
                <a:latin typeface="Segoe"/>
              </a:rPr>
              <a:t>Includes student work samples, other scoring supports, and classroom assessment tasks.</a:t>
            </a:r>
          </a:p>
        </p:txBody>
      </p:sp>
      <p:sp>
        <p:nvSpPr>
          <p:cNvPr id="962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A610918-3632-4428-90F9-363EDE80A337}" type="slidenum">
              <a:rPr lang="en-US"/>
              <a:pPr defTabSz="912813" fontAlgn="base">
                <a:spcBef>
                  <a:spcPct val="0"/>
                </a:spcBef>
                <a:spcAft>
                  <a:spcPct val="0"/>
                </a:spcAft>
                <a:defRPr/>
              </a:pPr>
              <a:t>39</a:t>
            </a:fld>
            <a:endParaRPr lang="en-US"/>
          </a:p>
        </p:txBody>
      </p:sp>
      <p:sp>
        <p:nvSpPr>
          <p:cNvPr id="9626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You should have an understanding of the inter-relatedness of the Tasks, Modules, and Courses within the Literacy Design Collaborative Framework. I hope you found this information beneficial with your work with students to assure they are ready for the challenges necessary to be college- and career-ready.</a:t>
            </a:r>
          </a:p>
        </p:txBody>
      </p:sp>
      <p:sp>
        <p:nvSpPr>
          <p:cNvPr id="983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EB15543C-9819-43BA-9E79-7EF696E8052F}" type="slidenum">
              <a:rPr lang="en-US"/>
              <a:pPr defTabSz="912813" fontAlgn="base">
                <a:spcBef>
                  <a:spcPct val="0"/>
                </a:spcBef>
                <a:spcAft>
                  <a:spcPct val="0"/>
                </a:spcAft>
                <a:defRPr/>
              </a:pPr>
              <a:t>40</a:t>
            </a:fld>
            <a:endParaRPr lang="en-US"/>
          </a:p>
        </p:txBody>
      </p:sp>
      <p:sp>
        <p:nvSpPr>
          <p:cNvPr id="9830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n-US" smtClean="0">
                <a:latin typeface="Segoe"/>
              </a:rPr>
              <a:t>More frequently, a disconnect exists that often leads to misalignment of the three elements.</a:t>
            </a:r>
          </a:p>
          <a:p>
            <a:pPr eaLnBrk="1" hangingPunct="1">
              <a:spcBef>
                <a:spcPct val="0"/>
              </a:spcBef>
            </a:pPr>
            <a:endParaRPr lang="en-US" smtClean="0">
              <a:latin typeface="Segoe"/>
            </a:endParaRPr>
          </a:p>
          <a:p>
            <a:pPr eaLnBrk="1" hangingPunct="1">
              <a:spcBef>
                <a:spcPct val="0"/>
              </a:spcBef>
            </a:pPr>
            <a:r>
              <a:rPr lang="en-US" smtClean="0">
                <a:latin typeface="Segoe"/>
              </a:rPr>
              <a:t>Doug Reeves says alignment of curriculum, instruction, and assessment is  “. . . a key strategy in helping all students reach proficiency.”</a:t>
            </a:r>
            <a:r>
              <a:rPr lang="en-US" sz="800" smtClean="0">
                <a:latin typeface="Segoe"/>
              </a:rPr>
              <a:t>  This “misalignment” we often see is detrimental to student achievement.</a:t>
            </a:r>
            <a:endParaRPr lang="en-US" smtClean="0">
              <a:latin typeface="Segoe"/>
            </a:endParaRPr>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FC09ECEF-4F13-4266-B6DE-EE0EF073EE5D}" type="slidenum">
              <a:rPr lang="en-US"/>
              <a:pPr defTabSz="912813" fontAlgn="base">
                <a:spcBef>
                  <a:spcPct val="0"/>
                </a:spcBef>
                <a:spcAft>
                  <a:spcPct val="0"/>
                </a:spcAft>
                <a:defRPr/>
              </a:pPr>
              <a:t>3</a:t>
            </a:fld>
            <a:endParaRPr lang="en-US"/>
          </a:p>
        </p:txBody>
      </p:sp>
      <p:sp>
        <p:nvSpPr>
          <p:cNvPr id="4403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n-US" smtClean="0">
                <a:latin typeface="Segoe"/>
              </a:rPr>
              <a:t>LDC connects common core standards with secondary ELA, social studies and science.</a:t>
            </a:r>
          </a:p>
          <a:p>
            <a:pPr eaLnBrk="1" hangingPunct="1">
              <a:spcBef>
                <a:spcPct val="0"/>
              </a:spcBef>
              <a:buFontTx/>
              <a:buChar char="•"/>
            </a:pPr>
            <a:r>
              <a:rPr lang="en-US" smtClean="0">
                <a:latin typeface="Segoe"/>
              </a:rPr>
              <a:t>The framework provides a way to link content instructional decisions to assignments and assessment to the college- and career-ready standards.</a:t>
            </a:r>
          </a:p>
          <a:p>
            <a:pPr eaLnBrk="1" hangingPunct="1">
              <a:spcBef>
                <a:spcPct val="0"/>
              </a:spcBef>
            </a:pPr>
            <a:endParaRPr lang="en-US" smtClean="0">
              <a:latin typeface="Segoe"/>
            </a:endParaRPr>
          </a:p>
        </p:txBody>
      </p:sp>
      <p:sp>
        <p:nvSpPr>
          <p:cNvPr id="471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BD7A756-6895-4C53-9366-DDE99ED204A0}" type="slidenum">
              <a:rPr lang="en-US"/>
              <a:pPr defTabSz="912813" fontAlgn="base">
                <a:spcBef>
                  <a:spcPct val="0"/>
                </a:spcBef>
                <a:spcAft>
                  <a:spcPct val="0"/>
                </a:spcAft>
                <a:defRPr/>
              </a:pPr>
              <a:t>5</a:t>
            </a:fld>
            <a:endParaRPr lang="en-US"/>
          </a:p>
        </p:txBody>
      </p:sp>
      <p:sp>
        <p:nvSpPr>
          <p:cNvPr id="47108"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n-US" smtClean="0">
                <a:latin typeface="Segoe"/>
              </a:rPr>
              <a:t>LDC Framework “flips” approach and lays out the literacy design first, then adds the content on top of the </a:t>
            </a:r>
            <a:r>
              <a:rPr lang="en-US" b="1" smtClean="0">
                <a:latin typeface="Segoe"/>
              </a:rPr>
              <a:t>literacy foundation.</a:t>
            </a:r>
          </a:p>
          <a:p>
            <a:pPr eaLnBrk="1" hangingPunct="1">
              <a:spcBef>
                <a:spcPct val="0"/>
              </a:spcBef>
              <a:buFontTx/>
              <a:buChar char="•"/>
            </a:pPr>
            <a:endParaRPr lang="en-US" b="1" smtClean="0">
              <a:latin typeface="Segoe"/>
            </a:endParaRPr>
          </a:p>
          <a:p>
            <a:pPr eaLnBrk="1" hangingPunct="1">
              <a:spcBef>
                <a:spcPct val="0"/>
              </a:spcBef>
            </a:pPr>
            <a:r>
              <a:rPr lang="en-US" b="1" smtClean="0">
                <a:latin typeface="Segoe"/>
              </a:rPr>
              <a:t>Tasks</a:t>
            </a:r>
            <a:r>
              <a:rPr lang="en-US" smtClean="0">
                <a:latin typeface="Segoe"/>
              </a:rPr>
              <a:t> – </a:t>
            </a:r>
          </a:p>
          <a:p>
            <a:pPr eaLnBrk="1" hangingPunct="1">
              <a:spcBef>
                <a:spcPct val="0"/>
              </a:spcBef>
              <a:buFontTx/>
              <a:buChar char="•"/>
            </a:pPr>
            <a:r>
              <a:rPr lang="en-US" smtClean="0">
                <a:latin typeface="Segoe"/>
              </a:rPr>
              <a:t>beginning point for LDC strategy; </a:t>
            </a:r>
          </a:p>
          <a:p>
            <a:pPr eaLnBrk="1" hangingPunct="1">
              <a:spcBef>
                <a:spcPct val="0"/>
              </a:spcBef>
              <a:buFontTx/>
              <a:buChar char="•"/>
            </a:pPr>
            <a:r>
              <a:rPr lang="en-US" smtClean="0">
                <a:latin typeface="Segoe"/>
              </a:rPr>
              <a:t>provide a way to translate CCSS into what we ask student to do and how we know they can do it. </a:t>
            </a:r>
          </a:p>
          <a:p>
            <a:pPr eaLnBrk="1" hangingPunct="1">
              <a:spcBef>
                <a:spcPct val="0"/>
              </a:spcBef>
              <a:buFontTx/>
              <a:buChar char="•"/>
            </a:pPr>
            <a:r>
              <a:rPr lang="en-US" smtClean="0">
                <a:latin typeface="Segoe"/>
              </a:rPr>
              <a:t>Tasks bring standards into </a:t>
            </a:r>
            <a:r>
              <a:rPr lang="en-US" b="1" smtClean="0">
                <a:latin typeface="Segoe"/>
              </a:rPr>
              <a:t>action</a:t>
            </a:r>
            <a:r>
              <a:rPr lang="en-US" smtClean="0">
                <a:latin typeface="Segoe"/>
              </a:rPr>
              <a:t> in the classroom.</a:t>
            </a:r>
          </a:p>
          <a:p>
            <a:pPr eaLnBrk="1" hangingPunct="1">
              <a:spcBef>
                <a:spcPct val="0"/>
              </a:spcBef>
              <a:buFontTx/>
              <a:buChar char="•"/>
            </a:pPr>
            <a:r>
              <a:rPr lang="en-US" smtClean="0">
                <a:latin typeface="Segoe"/>
              </a:rPr>
              <a:t>LDC Task Collection provides templates of tasks as fill-in-te blank prompts that have the literacy standards “hardwired” into them.</a:t>
            </a:r>
          </a:p>
          <a:p>
            <a:pPr eaLnBrk="1" hangingPunct="1">
              <a:spcBef>
                <a:spcPct val="0"/>
              </a:spcBef>
              <a:buFontTx/>
              <a:buChar char="•"/>
            </a:pPr>
            <a:r>
              <a:rPr lang="en-US" smtClean="0">
                <a:latin typeface="Segoe"/>
              </a:rPr>
              <a:t>Templates include flexibility to add content, including reading text (type and level of), writing products (type and level), and topics and themes within a subject area.</a:t>
            </a:r>
          </a:p>
          <a:p>
            <a:pPr eaLnBrk="1" hangingPunct="1">
              <a:spcBef>
                <a:spcPct val="0"/>
              </a:spcBef>
              <a:buFontTx/>
              <a:buChar char="•"/>
            </a:pPr>
            <a:r>
              <a:rPr lang="en-US" smtClean="0">
                <a:latin typeface="Segoe"/>
              </a:rPr>
              <a:t>Each template set includes a rubric.</a:t>
            </a:r>
          </a:p>
          <a:p>
            <a:pPr eaLnBrk="1" hangingPunct="1">
              <a:spcBef>
                <a:spcPct val="0"/>
              </a:spcBef>
              <a:buFontTx/>
              <a:buChar char="•"/>
            </a:pPr>
            <a:r>
              <a:rPr lang="en-US" smtClean="0">
                <a:latin typeface="Segoe"/>
              </a:rPr>
              <a:t>This set is a </a:t>
            </a:r>
            <a:r>
              <a:rPr lang="en-US" b="1" smtClean="0">
                <a:latin typeface="Segoe"/>
              </a:rPr>
              <a:t>beginning</a:t>
            </a:r>
            <a:r>
              <a:rPr lang="en-US" smtClean="0">
                <a:latin typeface="Segoe"/>
              </a:rPr>
              <a:t> designed to launch a larger conversation about a task bank built by partners.</a:t>
            </a:r>
          </a:p>
          <a:p>
            <a:pPr eaLnBrk="1" hangingPunct="1">
              <a:spcBef>
                <a:spcPct val="0"/>
              </a:spcBef>
              <a:buFontTx/>
              <a:buChar char="•"/>
            </a:pPr>
            <a:endParaRPr lang="en-US" smtClean="0">
              <a:latin typeface="Segoe"/>
            </a:endParaRPr>
          </a:p>
          <a:p>
            <a:pPr eaLnBrk="1" hangingPunct="1">
              <a:spcBef>
                <a:spcPct val="0"/>
              </a:spcBef>
            </a:pPr>
            <a:r>
              <a:rPr lang="en-US" b="1" smtClean="0">
                <a:latin typeface="Segoe"/>
              </a:rPr>
              <a:t>Modules</a:t>
            </a:r>
          </a:p>
          <a:p>
            <a:pPr eaLnBrk="1" hangingPunct="1">
              <a:spcBef>
                <a:spcPct val="0"/>
              </a:spcBef>
              <a:buFontTx/>
              <a:buChar char="•"/>
            </a:pPr>
            <a:r>
              <a:rPr lang="en-US" smtClean="0">
                <a:latin typeface="Segoe"/>
              </a:rPr>
              <a:t>Add literacy instruction to teaching tasks, helping to ensure the reading , writing and thinking skills students need to complete the task are intentionally taught.</a:t>
            </a:r>
          </a:p>
          <a:p>
            <a:pPr eaLnBrk="1" hangingPunct="1">
              <a:spcBef>
                <a:spcPct val="0"/>
              </a:spcBef>
              <a:buFontTx/>
              <a:buChar char="•"/>
            </a:pPr>
            <a:r>
              <a:rPr lang="en-US" smtClean="0">
                <a:latin typeface="Segoe"/>
              </a:rPr>
              <a:t>Typically 2-4 weeks, focused on a single “teaching task” developed from an LDC template task.</a:t>
            </a:r>
          </a:p>
          <a:p>
            <a:pPr eaLnBrk="1" hangingPunct="1">
              <a:spcBef>
                <a:spcPct val="0"/>
              </a:spcBef>
              <a:buFontTx/>
              <a:buChar char="•"/>
            </a:pPr>
            <a:r>
              <a:rPr lang="en-US" smtClean="0">
                <a:latin typeface="Segoe"/>
              </a:rPr>
              <a:t>Guides practitioners in specifying the literacy skills students must develop to succeed on the task; outlines instructional strategies to help students develop those skills, and designs short classroom pre=post assessment using the same template task to assess independent work.</a:t>
            </a:r>
          </a:p>
          <a:p>
            <a:pPr eaLnBrk="1" hangingPunct="1">
              <a:spcBef>
                <a:spcPct val="0"/>
              </a:spcBef>
              <a:buFontTx/>
              <a:buChar char="•"/>
            </a:pPr>
            <a:r>
              <a:rPr lang="en-US" smtClean="0">
                <a:latin typeface="Segoe"/>
              </a:rPr>
              <a:t>Partners are working to develop a collection of flexible “template modules” </a:t>
            </a:r>
          </a:p>
          <a:p>
            <a:pPr eaLnBrk="1" hangingPunct="1">
              <a:spcBef>
                <a:spcPct val="0"/>
              </a:spcBef>
              <a:buFontTx/>
              <a:buChar char="•"/>
            </a:pPr>
            <a:endParaRPr lang="en-US" smtClean="0">
              <a:latin typeface="Segoe"/>
            </a:endParaRPr>
          </a:p>
          <a:p>
            <a:pPr eaLnBrk="1" hangingPunct="1">
              <a:spcBef>
                <a:spcPct val="0"/>
              </a:spcBef>
            </a:pPr>
            <a:r>
              <a:rPr lang="en-US" b="1" smtClean="0">
                <a:latin typeface="Segoe"/>
              </a:rPr>
              <a:t>Units, Module Combinations and Courses</a:t>
            </a:r>
          </a:p>
          <a:p>
            <a:pPr eaLnBrk="1" hangingPunct="1">
              <a:spcBef>
                <a:spcPct val="0"/>
              </a:spcBef>
              <a:buFontTx/>
              <a:buChar char="•"/>
            </a:pPr>
            <a:r>
              <a:rPr lang="en-US" smtClean="0">
                <a:latin typeface="Segoe"/>
              </a:rPr>
              <a:t>a “possibility”</a:t>
            </a:r>
          </a:p>
          <a:p>
            <a:pPr eaLnBrk="1" hangingPunct="1">
              <a:spcBef>
                <a:spcPct val="0"/>
              </a:spcBef>
              <a:buFontTx/>
              <a:buChar char="•"/>
            </a:pPr>
            <a:r>
              <a:rPr lang="en-US" smtClean="0">
                <a:latin typeface="Segoe"/>
              </a:rPr>
              <a:t>Modules could be used alone or as building blocks to create new courses or inserted into existing courses.</a:t>
            </a:r>
          </a:p>
        </p:txBody>
      </p:sp>
      <p:sp>
        <p:nvSpPr>
          <p:cNvPr id="491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B088A3C2-38F8-4002-8DD8-6AC9DE0B2599}" type="slidenum">
              <a:rPr lang="en-US"/>
              <a:pPr defTabSz="912813" fontAlgn="base">
                <a:spcBef>
                  <a:spcPct val="0"/>
                </a:spcBef>
                <a:spcAft>
                  <a:spcPct val="0"/>
                </a:spcAft>
                <a:defRPr/>
              </a:pPr>
              <a:t>6</a:t>
            </a:fld>
            <a:endParaRPr lang="en-US"/>
          </a:p>
        </p:txBody>
      </p:sp>
      <p:sp>
        <p:nvSpPr>
          <p:cNvPr id="49156"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LDC has created a prototype set of template tasks that connect the experiences of reading, writing, and thinking.</a:t>
            </a:r>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B0CBC2A0-BDFC-46D7-9663-8D6120BB02E1}" type="slidenum">
              <a:rPr lang="en-US"/>
              <a:pPr defTabSz="912813" fontAlgn="base">
                <a:spcBef>
                  <a:spcPct val="0"/>
                </a:spcBef>
                <a:spcAft>
                  <a:spcPct val="0"/>
                </a:spcAft>
                <a:defRPr/>
              </a:pPr>
              <a:t>7</a:t>
            </a:fld>
            <a:endParaRPr lang="en-US"/>
          </a:p>
        </p:txBody>
      </p:sp>
      <p:sp>
        <p:nvSpPr>
          <p:cNvPr id="5120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Discuss the great flexibility that exists by the choices the teacher makes in selecting the text to be read, the type of written products to be produced, the content (topic) to be addressed, and the level of rigor assigned.</a:t>
            </a:r>
          </a:p>
          <a:p>
            <a:pPr eaLnBrk="1" hangingPunct="1">
              <a:spcBef>
                <a:spcPct val="0"/>
              </a:spcBef>
            </a:pPr>
            <a:endParaRPr lang="en-US" smtClean="0">
              <a:latin typeface="Segoe"/>
            </a:endParaRPr>
          </a:p>
        </p:txBody>
      </p:sp>
      <p:sp>
        <p:nvSpPr>
          <p:cNvPr id="532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F622ADF-1D86-4021-A64F-193CBA6CC7BD}" type="slidenum">
              <a:rPr lang="en-US"/>
              <a:pPr defTabSz="912813" fontAlgn="base">
                <a:spcBef>
                  <a:spcPct val="0"/>
                </a:spcBef>
                <a:spcAft>
                  <a:spcPct val="0"/>
                </a:spcAft>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Emphasize the elements of literacy embedded in all tasks. Completion of these tasks will deepen content knowledge (and understanding) dependent upon what content is used and what tasks the students are asked to complete.</a:t>
            </a:r>
          </a:p>
        </p:txBody>
      </p:sp>
      <p:sp>
        <p:nvSpPr>
          <p:cNvPr id="552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DE9EE4C-66E5-45C5-91AD-7E65010E7BFB}" type="slidenum">
              <a:rPr lang="en-US"/>
              <a:pPr defTabSz="912813" fontAlgn="base">
                <a:spcBef>
                  <a:spcPct val="0"/>
                </a:spcBef>
                <a:spcAft>
                  <a:spcPct val="0"/>
                </a:spcAft>
                <a:defRPr/>
              </a:pPr>
              <a:t>9</a:t>
            </a:fld>
            <a:endParaRPr lang="en-US"/>
          </a:p>
        </p:txBody>
      </p:sp>
      <p:sp>
        <p:nvSpPr>
          <p:cNvPr id="55300"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t>© 2009 Bill &amp; Melinda Gates Foundation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Segoe"/>
              </a:rPr>
              <a:t>Here is where you must keep your students, teachers, etc in mind – what scaffolds will students need, what supports will teachers need, how will you address the two</a:t>
            </a:r>
          </a:p>
        </p:txBody>
      </p:sp>
      <p:sp>
        <p:nvSpPr>
          <p:cNvPr id="57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8AC934E7-FF40-4804-AB44-AFB860B75843}" type="slidenum">
              <a:rPr lang="en-US"/>
              <a:pPr defTabSz="912813" fontAlgn="base">
                <a:spcBef>
                  <a:spcPct val="0"/>
                </a:spcBef>
                <a:spcAft>
                  <a:spcPct val="0"/>
                </a:spcAft>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5" name="Rectangle 9"/>
          <p:cNvSpPr/>
          <p:nvPr userDrawn="1"/>
        </p:nvSpPr>
        <p:spPr bwMode="auto">
          <a:xfrm>
            <a:off x="0" y="0"/>
            <a:ext cx="9144000" cy="4464996"/>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pic>
        <p:nvPicPr>
          <p:cNvPr id="6" name="Picture 6" descr="BMGF_BoxLogo_red_WEBSAFE2.42.jpg"/>
          <p:cNvPicPr>
            <a:picLocks noChangeAspect="1"/>
          </p:cNvPicPr>
          <p:nvPr userDrawn="1"/>
        </p:nvPicPr>
        <p:blipFill>
          <a:blip r:embed="rId2"/>
          <a:srcRect/>
          <a:stretch>
            <a:fillRect/>
          </a:stretch>
        </p:blipFill>
        <p:spPr bwMode="auto">
          <a:xfrm>
            <a:off x="6291263" y="4014788"/>
            <a:ext cx="2212975" cy="2212975"/>
          </a:xfrm>
          <a:prstGeom prst="rect">
            <a:avLst/>
          </a:prstGeom>
          <a:noFill/>
          <a:ln w="9525">
            <a:noFill/>
            <a:miter lim="800000"/>
            <a:headEnd/>
            <a:tailEnd/>
          </a:ln>
        </p:spPr>
      </p:pic>
      <p:sp>
        <p:nvSpPr>
          <p:cNvPr id="2" name="Title 1"/>
          <p:cNvSpPr>
            <a:spLocks noGrp="1"/>
          </p:cNvSpPr>
          <p:nvPr>
            <p:ph type="ctrTitle"/>
          </p:nvPr>
        </p:nvSpPr>
        <p:spPr>
          <a:xfrm>
            <a:off x="700088" y="537405"/>
            <a:ext cx="7983537" cy="426592"/>
          </a:xfrm>
        </p:spPr>
        <p:txBody>
          <a:bodyPr/>
          <a:lstStyle>
            <a:lvl1pPr>
              <a:lnSpc>
                <a:spcPct val="77000"/>
              </a:lnSpc>
              <a:defRPr sz="3600" cap="none" spc="0" baseline="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00088" y="5223084"/>
            <a:ext cx="5526086" cy="460639"/>
          </a:xfrm>
        </p:spPr>
        <p:txBody>
          <a:bodyPr>
            <a:noAutofit/>
          </a:bodyPr>
          <a:lstStyle>
            <a:lvl1pPr marL="0" indent="0" algn="l">
              <a:lnSpc>
                <a:spcPts val="2200"/>
              </a:lnSpc>
              <a:spcBef>
                <a:spcPts val="0"/>
              </a:spcBef>
              <a:spcAft>
                <a:spcPts val="0"/>
              </a:spcAft>
              <a:buNone/>
              <a:defRPr sz="1700" spc="0" baseline="0">
                <a:solidFill>
                  <a:schemeClr val="accent2"/>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4"/>
          </p:nvPr>
        </p:nvSpPr>
        <p:spPr>
          <a:xfrm>
            <a:off x="700088" y="1567987"/>
            <a:ext cx="7983538" cy="1241081"/>
          </a:xfrm>
        </p:spPr>
        <p:txBody>
          <a:bodyPr/>
          <a:lstStyle>
            <a:lvl1pPr marL="0" indent="0">
              <a:lnSpc>
                <a:spcPts val="2600"/>
              </a:lnSpc>
              <a:spcAft>
                <a:spcPts val="400"/>
              </a:spcAft>
              <a:buNone/>
              <a:defRPr>
                <a:solidFill>
                  <a:srgbClr val="FFFFFF"/>
                </a:solidFill>
              </a:defRPr>
            </a:lvl1pPr>
            <a:lvl2pPr marL="0" indent="0">
              <a:lnSpc>
                <a:spcPts val="2800"/>
              </a:lnSpc>
              <a:spcAft>
                <a:spcPts val="600"/>
              </a:spcAft>
              <a:buNone/>
              <a:defRPr sz="2400" b="1">
                <a:solidFill>
                  <a:srgbClr val="FFFFFF"/>
                </a:solidFill>
              </a:defRPr>
            </a:lvl2pPr>
            <a:lvl3pPr marL="0" indent="0">
              <a:lnSpc>
                <a:spcPts val="2800"/>
              </a:lnSpc>
              <a:spcAft>
                <a:spcPts val="600"/>
              </a:spcAft>
              <a:buNone/>
              <a:defRPr sz="2400" b="1">
                <a:solidFill>
                  <a:srgbClr val="FFFFFF"/>
                </a:solidFill>
              </a:defRPr>
            </a:lvl3pPr>
            <a:lvl4pPr>
              <a:buNone/>
              <a:defRPr/>
            </a:lvl4pPr>
            <a:lvl5pPr>
              <a:buNone/>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0"/>
            <a:ext cx="9144000" cy="1289050"/>
            <a:chOff x="0" y="-3175"/>
            <a:chExt cx="9144000" cy="1289050"/>
          </a:xfrm>
        </p:grpSpPr>
        <p:pic>
          <p:nvPicPr>
            <p:cNvPr id="6" name="Picture 9" descr="_0010_11.jpg"/>
            <p:cNvPicPr>
              <a:picLocks noChangeAspect="1"/>
            </p:cNvPicPr>
            <p:nvPr userDrawn="1"/>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7"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8"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3" name="Content Placeholder 2"/>
          <p:cNvSpPr>
            <a:spLocks noGrp="1"/>
          </p:cNvSpPr>
          <p:nvPr>
            <p:ph idx="1"/>
          </p:nvPr>
        </p:nvSpPr>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5" name="Title Placeholder 23"/>
          <p:cNvSpPr>
            <a:spLocks noGrp="1"/>
          </p:cNvSpPr>
          <p:nvPr>
            <p:ph type="title"/>
          </p:nvPr>
        </p:nvSpPr>
        <p:spPr>
          <a:xfrm>
            <a:off x="0" y="-1"/>
            <a:ext cx="6096000" cy="1285875"/>
          </a:xfrm>
          <a:prstGeom prst="rect">
            <a:avLst/>
          </a:prstGeom>
        </p:spPr>
        <p:txBody>
          <a:bodyPr rtlCol="0">
            <a:normAutofit/>
          </a:bodyPr>
          <a:lstStyle/>
          <a:p>
            <a:r>
              <a:rPr lang="en-US" dirty="0" smtClean="0"/>
              <a:t>Click to edit Master title style</a:t>
            </a:r>
            <a:endParaRPr lang="en-US" dirty="0"/>
          </a:p>
        </p:txBody>
      </p:sp>
      <p:sp>
        <p:nvSpPr>
          <p:cNvPr id="9" name="Slide Number Placeholder 24"/>
          <p:cNvSpPr>
            <a:spLocks noGrp="1"/>
          </p:cNvSpPr>
          <p:nvPr>
            <p:ph type="sldNum" sz="quarter" idx="10"/>
          </p:nvPr>
        </p:nvSpPr>
        <p:spPr/>
        <p:txBody>
          <a:bodyPr/>
          <a:lstStyle>
            <a:lvl1pPr>
              <a:defRPr>
                <a:solidFill>
                  <a:srgbClr val="A6A6A6"/>
                </a:solidFill>
              </a:defRPr>
            </a:lvl1pPr>
          </a:lstStyle>
          <a:p>
            <a:pPr>
              <a:defRPr/>
            </a:pPr>
            <a:fld id="{492E9471-EAA1-4002-9D7B-C804A91F3A6D}" type="slidenum">
              <a:rPr lang="en-US"/>
              <a:pPr>
                <a:defRPr/>
              </a:pPr>
              <a:t>‹#›</a:t>
            </a:fld>
            <a:endParaRPr lang="en-US"/>
          </a:p>
        </p:txBody>
      </p:sp>
      <p:sp>
        <p:nvSpPr>
          <p:cNvPr id="10"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45"/>
          <p:cNvGrpSpPr>
            <a:grpSpLocks/>
          </p:cNvGrpSpPr>
          <p:nvPr userDrawn="1"/>
        </p:nvGrpSpPr>
        <p:grpSpPr bwMode="auto">
          <a:xfrm>
            <a:off x="0" y="-3175"/>
            <a:ext cx="9144000" cy="1289050"/>
            <a:chOff x="0" y="-3175"/>
            <a:chExt cx="9144000" cy="1289050"/>
          </a:xfrm>
        </p:grpSpPr>
        <p:pic>
          <p:nvPicPr>
            <p:cNvPr id="4" name="Picture 9" descr="_0011_12.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DF05D4F0-5156-4DA2-BDE3-1975283A8B1C}" type="slidenum">
              <a:rPr lang="en-US"/>
              <a:pPr>
                <a:defRPr/>
              </a:pPr>
              <a:t>‹#›</a:t>
            </a:fld>
            <a:endParaRPr lang="en-US"/>
          </a:p>
        </p:txBody>
      </p:sp>
      <p:sp>
        <p:nvSpPr>
          <p:cNvPr id="8"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3"/>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pic>
          <p:nvPicPr>
            <p:cNvPr id="5" name="Picture 11"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rgbClr val="A6A6A6"/>
                </a:solidFill>
              </a:defRPr>
            </a:lvl1pPr>
          </a:lstStyle>
          <a:p>
            <a:pPr>
              <a:defRPr/>
            </a:pPr>
            <a:fld id="{1C07357C-8117-4BC8-A237-68B0A77C6307}"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9"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F5805D43-1EE5-4A4E-81A2-0FD5F37AE0DD}" type="slidenum">
              <a:rPr lang="en-US"/>
              <a:pPr>
                <a:defRPr/>
              </a:pPr>
              <a:t>‹#›</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9"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7"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rgbClr val="A6A6A6"/>
                </a:solidFill>
              </a:defRPr>
            </a:lvl1pPr>
          </a:lstStyle>
          <a:p>
            <a:pPr>
              <a:defRPr/>
            </a:pPr>
            <a:fld id="{8EDEF416-5A96-41E1-957C-944549D5C526}" type="slidenum">
              <a:rPr lang="en-US"/>
              <a:pPr>
                <a:defRPr/>
              </a:pPr>
              <a:t>‹#›</a:t>
            </a:fld>
            <a:endParaRPr lang="en-US"/>
          </a:p>
        </p:txBody>
      </p:sp>
      <p:sp>
        <p:nvSpPr>
          <p:cNvPr id="9"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a:t>
            </a:r>
          </a:p>
          <a:p>
            <a:pPr>
              <a:defRPr/>
            </a:pPr>
            <a:endParaRPr lang="en-US"/>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defRPr>
                <a:solidFill>
                  <a:srgbClr val="A6A6A6"/>
                </a:solidFill>
              </a:defRPr>
            </a:lvl1pPr>
          </a:lstStyle>
          <a:p>
            <a:pPr>
              <a:defRPr/>
            </a:pPr>
            <a:fld id="{1B9D892C-997B-44B9-A99B-F12F43B42582}" type="slidenum">
              <a:rPr lang="en-US"/>
              <a:pPr>
                <a:defRPr/>
              </a:pPr>
              <a:t>‹#›</a:t>
            </a:fld>
            <a:endParaRPr lang="en-US"/>
          </a:p>
        </p:txBody>
      </p:sp>
      <p:sp>
        <p:nvSpPr>
          <p:cNvPr id="5"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chieve_MAP">
    <p:spTree>
      <p:nvGrpSpPr>
        <p:cNvPr id="1" name=""/>
        <p:cNvGrpSpPr/>
        <p:nvPr/>
      </p:nvGrpSpPr>
      <p:grpSpPr>
        <a:xfrm>
          <a:off x="0" y="0"/>
          <a:ext cx="0" cy="0"/>
          <a:chOff x="0" y="0"/>
          <a:chExt cx="0" cy="0"/>
        </a:xfrm>
      </p:grpSpPr>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3" name="Slide Number Placeholder 24"/>
          <p:cNvSpPr>
            <a:spLocks noGrp="1"/>
          </p:cNvSpPr>
          <p:nvPr>
            <p:ph type="sldNum" sz="quarter" idx="10"/>
          </p:nvPr>
        </p:nvSpPr>
        <p:spPr/>
        <p:txBody>
          <a:bodyPr/>
          <a:lstStyle>
            <a:lvl1pPr>
              <a:defRPr>
                <a:solidFill>
                  <a:srgbClr val="A6A6A6"/>
                </a:solidFill>
              </a:defRPr>
            </a:lvl1pPr>
          </a:lstStyle>
          <a:p>
            <a:pPr>
              <a:defRPr/>
            </a:pPr>
            <a:fld id="{5B92DB73-640A-4D0A-9C72-7950DDAE588A}" type="slidenum">
              <a:rPr lang="en-US"/>
              <a:pPr>
                <a:defRPr/>
              </a:pPr>
              <a:t>‹#›</a:t>
            </a:fld>
            <a:endParaRPr lang="en-US"/>
          </a:p>
        </p:txBody>
      </p:sp>
      <p:sp>
        <p:nvSpPr>
          <p:cNvPr id="4" name="Footer Placeholder 71"/>
          <p:cNvSpPr>
            <a:spLocks noGrp="1"/>
          </p:cNvSpPr>
          <p:nvPr userDrawn="1">
            <p:ph type="ftr" sz="quarter" idx="11"/>
          </p:nvPr>
        </p:nvSpPr>
        <p:spPr>
          <a:xfrm>
            <a:off x="0" y="6324600"/>
            <a:ext cx="7239000" cy="533400"/>
          </a:xfrm>
        </p:spPr>
        <p:txBody>
          <a:bodyPr/>
          <a:lstStyle>
            <a:lvl1pPr>
              <a:defRPr>
                <a:latin typeface="Arial" charset="0"/>
                <a:ea typeface="Arial" charset="0"/>
                <a:cs typeface="Arial"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4"/>
          <p:cNvSpPr>
            <a:spLocks noGrp="1"/>
          </p:cNvSpPr>
          <p:nvPr>
            <p:ph type="sldNum" sz="quarter" idx="10"/>
          </p:nvPr>
        </p:nvSpPr>
        <p:spPr/>
        <p:txBody>
          <a:bodyPr/>
          <a:lstStyle>
            <a:lvl1pPr>
              <a:defRPr/>
            </a:lvl1pPr>
          </a:lstStyle>
          <a:p>
            <a:pPr>
              <a:defRPr/>
            </a:pPr>
            <a:fld id="{A26A60CA-C692-48B6-9B7B-FA4F21FF4ECA}" type="slidenum">
              <a:rPr lang="en-US"/>
              <a:pPr>
                <a:defRPr/>
              </a:pPr>
              <a:t>‹#›</a:t>
            </a:fld>
            <a:endParaRPr lang="en-US"/>
          </a:p>
        </p:txBody>
      </p:sp>
      <p:sp>
        <p:nvSpPr>
          <p:cNvPr id="4" name="Footer Placeholder 30"/>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4" name="Freeform 21"/>
            <p:cNvSpPr>
              <a:spLocks/>
            </p:cNvSpPr>
            <p:nvPr/>
          </p:nvSpPr>
          <p:spPr bwMode="auto">
            <a:xfrm>
              <a:off x="1371600" y="-3175"/>
              <a:ext cx="7256463"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5"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C30DCE9A-31A6-461C-9108-F9AE61306322}" type="slidenum">
              <a:rPr lang="en-US"/>
              <a:pPr>
                <a:defRPr/>
              </a:pPr>
              <a:t>‹#›</a:t>
            </a:fld>
            <a:endParaRPr lang="en-US"/>
          </a:p>
        </p:txBody>
      </p:sp>
      <p:sp>
        <p:nvSpPr>
          <p:cNvPr id="7"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3" name="Group 15"/>
          <p:cNvGrpSpPr>
            <a:grpSpLocks/>
          </p:cNvGrpSpPr>
          <p:nvPr userDrawn="1"/>
        </p:nvGrpSpPr>
        <p:grpSpPr bwMode="auto">
          <a:xfrm>
            <a:off x="0" y="-3175"/>
            <a:ext cx="9144000" cy="1289050"/>
            <a:chOff x="0" y="-3175"/>
            <a:chExt cx="9144000" cy="1289050"/>
          </a:xfrm>
        </p:grpSpPr>
        <p:pic>
          <p:nvPicPr>
            <p:cNvPr id="4" name="Picture 9" descr="_0013_14.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5" name="Freeform 21"/>
            <p:cNvSpPr>
              <a:spLocks/>
            </p:cNvSpPr>
            <p:nvPr/>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6"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grpSp>
      <p:sp>
        <p:nvSpPr>
          <p:cNvPr id="12" name="Title 1"/>
          <p:cNvSpPr>
            <a:spLocks noGrp="1"/>
          </p:cNvSpPr>
          <p:nvPr>
            <p:ph type="title"/>
          </p:nvPr>
        </p:nvSpPr>
        <p:spPr>
          <a:xfrm>
            <a:off x="0" y="-1"/>
            <a:ext cx="6096000" cy="1285875"/>
          </a:xfrm>
        </p:spPr>
        <p:txBody>
          <a:bodyPr/>
          <a:lstStyle/>
          <a:p>
            <a:r>
              <a:rPr lang="en-US" smtClean="0"/>
              <a:t>Click to edit Master title style</a:t>
            </a:r>
            <a:endParaRPr lang="en-US"/>
          </a:p>
        </p:txBody>
      </p:sp>
      <p:sp>
        <p:nvSpPr>
          <p:cNvPr id="7" name="Slide Number Placeholder 24"/>
          <p:cNvSpPr>
            <a:spLocks noGrp="1"/>
          </p:cNvSpPr>
          <p:nvPr>
            <p:ph type="sldNum" sz="quarter" idx="10"/>
          </p:nvPr>
        </p:nvSpPr>
        <p:spPr/>
        <p:txBody>
          <a:bodyPr/>
          <a:lstStyle>
            <a:lvl1pPr>
              <a:defRPr>
                <a:solidFill>
                  <a:srgbClr val="9F9F9F"/>
                </a:solidFill>
              </a:defRPr>
            </a:lvl1pPr>
          </a:lstStyle>
          <a:p>
            <a:pPr>
              <a:defRPr/>
            </a:pPr>
            <a:fld id="{751B45B4-BB90-4E52-9439-763827931B84}" type="slidenum">
              <a:rPr lang="en-US"/>
              <a:pPr>
                <a:defRPr/>
              </a:pPr>
              <a:t>‹#›</a:t>
            </a:fld>
            <a:endParaRPr lang="en-US"/>
          </a:p>
        </p:txBody>
      </p:sp>
      <p:sp>
        <p:nvSpPr>
          <p:cNvPr id="8" name="Footer Placeholder 3"/>
          <p:cNvSpPr>
            <a:spLocks noGrp="1"/>
          </p:cNvSpPr>
          <p:nvPr>
            <p:ph type="ftr" sz="quarter" idx="11"/>
          </p:nvPr>
        </p:nvSpPr>
        <p:spPr/>
        <p:txBody>
          <a:bodyPr/>
          <a:lstStyle>
            <a:lvl1pPr>
              <a:defRPr/>
            </a:lvl1pPr>
          </a:lstStyle>
          <a:p>
            <a:pPr>
              <a:defRPr/>
            </a:pPr>
            <a:r>
              <a:rPr lang="en-US"/>
              <a:t>Source:</a:t>
            </a:r>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555675"/>
            <a:ext cx="7983537" cy="415498"/>
          </a:xfrm>
        </p:spPr>
        <p:txBody>
          <a:bodyPr/>
          <a:lstStyle>
            <a:lvl1pPr>
              <a:lnSpc>
                <a:spcPct val="75000"/>
              </a:lnSpc>
              <a:defRPr sz="3600" spc="0" baseline="0">
                <a:solidFill>
                  <a:schemeClr val="accent2"/>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90606755-8DE2-4F23-802E-8EDE2379EFF1}" type="datetime4">
              <a:rPr lang="en-US"/>
              <a:pPr>
                <a:defRPr/>
              </a:pPr>
              <a:t>August 29, 2011</a:t>
            </a:fld>
            <a:endParaRPr lang="en-US" dirty="0"/>
          </a:p>
        </p:txBody>
      </p:sp>
      <p:sp>
        <p:nvSpPr>
          <p:cNvPr id="5" name="Footer Placeholder 4"/>
          <p:cNvSpPr>
            <a:spLocks noGrp="1"/>
          </p:cNvSpPr>
          <p:nvPr>
            <p:ph type="ftr" sz="quarter" idx="11"/>
          </p:nvPr>
        </p:nvSpPr>
        <p:spPr>
          <a:xfrm>
            <a:off x="6243638" y="6408738"/>
            <a:ext cx="2306637" cy="365125"/>
          </a:xfrm>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EA3D1585-9ED0-4C16-8B17-BE3C909BE5FF}" type="slidenum">
              <a:rPr lang="en-US"/>
              <a:pPr>
                <a:defRPr/>
              </a:pPr>
              <a:t>‹#›</a:t>
            </a:fld>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81200" y="0"/>
            <a:ext cx="7162800" cy="6858000"/>
          </a:xfrm>
          <a:prstGeom prst="rect">
            <a:avLst/>
          </a:prstGeom>
          <a:noFill/>
          <a:ln w="9525">
            <a:noFill/>
            <a:miter lim="800000"/>
            <a:headEnd/>
            <a:tailEnd/>
          </a:ln>
          <a:effectLst/>
        </p:spPr>
        <p:txBody>
          <a:bodyPr wrap="none" anchor="ctr"/>
          <a:lstStyle/>
          <a:p>
            <a:pPr defTabSz="914363" fontAlgn="auto">
              <a:spcBef>
                <a:spcPts val="0"/>
              </a:spcBef>
              <a:spcAft>
                <a:spcPts val="0"/>
              </a:spcAft>
              <a:defRPr/>
            </a:pPr>
            <a:endParaRPr lang="en-US">
              <a:latin typeface="Arial" pitchFamily="-110" charset="0"/>
            </a:endParaRPr>
          </a:p>
        </p:txBody>
      </p:sp>
      <p:sp>
        <p:nvSpPr>
          <p:cNvPr id="5" name="Rectangle 5"/>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chemeClr val="tx2"/>
              </a:solidFill>
              <a:latin typeface="Times New Roman" pitchFamily="-110" charset="0"/>
            </a:endParaRPr>
          </a:p>
        </p:txBody>
      </p:sp>
      <p:pic>
        <p:nvPicPr>
          <p:cNvPr id="6" name="Picture 6"/>
          <p:cNvPicPr>
            <a:picLocks noChangeAspect="1" noChangeArrowheads="1"/>
          </p:cNvPicPr>
          <p:nvPr/>
        </p:nvPicPr>
        <p:blipFill>
          <a:blip r:embed="rId2"/>
          <a:srcRect/>
          <a:stretch>
            <a:fillRect/>
          </a:stretch>
        </p:blipFill>
        <p:spPr bwMode="auto">
          <a:xfrm>
            <a:off x="228600" y="762000"/>
            <a:ext cx="1371600" cy="476250"/>
          </a:xfrm>
          <a:prstGeom prst="rect">
            <a:avLst/>
          </a:prstGeom>
          <a:noFill/>
          <a:ln w="9525">
            <a:noFill/>
            <a:miter lim="800000"/>
            <a:headEnd/>
            <a:tailEnd/>
          </a:ln>
        </p:spPr>
      </p:pic>
      <p:sp>
        <p:nvSpPr>
          <p:cNvPr id="7" name="Text Box 7"/>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rgbClr val="FFFFFF"/>
                </a:solidFill>
                <a:latin typeface="AGaramond Bold" pitchFamily="18" charset="0"/>
              </a:rPr>
              <a:t>Southern</a:t>
            </a:r>
            <a:br>
              <a:rPr lang="en-US">
                <a:solidFill>
                  <a:srgbClr val="FFFFFF"/>
                </a:solidFill>
                <a:latin typeface="AGaramond Bold" pitchFamily="18" charset="0"/>
              </a:rPr>
            </a:br>
            <a:r>
              <a:rPr lang="en-US">
                <a:solidFill>
                  <a:srgbClr val="FFFFFF"/>
                </a:solidFill>
                <a:latin typeface="AGaramond Bold" pitchFamily="18" charset="0"/>
              </a:rPr>
              <a:t>Regional</a:t>
            </a:r>
            <a:br>
              <a:rPr lang="en-US">
                <a:solidFill>
                  <a:srgbClr val="FFFFFF"/>
                </a:solidFill>
                <a:latin typeface="AGaramond Bold" pitchFamily="18" charset="0"/>
              </a:rPr>
            </a:br>
            <a:r>
              <a:rPr lang="en-US">
                <a:solidFill>
                  <a:srgbClr val="FFFFFF"/>
                </a:solidFill>
                <a:latin typeface="AGaramond Bold" pitchFamily="18" charset="0"/>
              </a:rPr>
              <a:t>Education</a:t>
            </a:r>
            <a:br>
              <a:rPr lang="en-US">
                <a:solidFill>
                  <a:srgbClr val="FFFFFF"/>
                </a:solidFill>
                <a:latin typeface="AGaramond Bold" pitchFamily="18" charset="0"/>
              </a:rPr>
            </a:br>
            <a:r>
              <a:rPr lang="en-US">
                <a:solidFill>
                  <a:srgbClr val="FFFFFF"/>
                </a:solidFill>
                <a:latin typeface="AGaramond Bold" pitchFamily="18" charset="0"/>
              </a:rPr>
              <a:t>Board</a:t>
            </a:r>
            <a:br>
              <a:rPr lang="en-US">
                <a:solidFill>
                  <a:srgbClr val="FFFFFF"/>
                </a:solidFill>
                <a:latin typeface="AGaramond Bold" pitchFamily="18" charset="0"/>
              </a:rPr>
            </a:br>
            <a:endParaRPr lang="en-US">
              <a:solidFill>
                <a:srgbClr val="FFFFFF"/>
              </a:solidFill>
              <a:latin typeface="AGaramond Bold" pitchFamily="18" charset="0"/>
            </a:endParaRPr>
          </a:p>
        </p:txBody>
      </p:sp>
      <p:sp>
        <p:nvSpPr>
          <p:cNvPr id="23555" name="Rectangle 3"/>
          <p:cNvSpPr>
            <a:spLocks noGrp="1" noChangeArrowheads="1"/>
          </p:cNvSpPr>
          <p:nvPr>
            <p:ph type="ctrTitle"/>
          </p:nvPr>
        </p:nvSpPr>
        <p:spPr>
          <a:xfrm>
            <a:off x="2362200" y="2286000"/>
            <a:ext cx="6400800" cy="1143000"/>
          </a:xfrm>
        </p:spPr>
        <p:txBody>
          <a:bodyPr/>
          <a:lstStyle>
            <a:lvl1pPr>
              <a:defRPr/>
            </a:lvl1pPr>
          </a:lstStyle>
          <a:p>
            <a:endParaRPr lang="en-US"/>
          </a:p>
        </p:txBody>
      </p:sp>
      <p:sp>
        <p:nvSpPr>
          <p:cNvPr id="23556" name="Rectangle 4"/>
          <p:cNvSpPr>
            <a:spLocks noGrp="1" noChangeArrowheads="1"/>
          </p:cNvSpPr>
          <p:nvPr>
            <p:ph type="subTitle" idx="1"/>
          </p:nvPr>
        </p:nvSpPr>
        <p:spPr>
          <a:xfrm>
            <a:off x="2362200" y="3886200"/>
            <a:ext cx="6400800" cy="2209800"/>
          </a:xfrm>
        </p:spPr>
        <p:txBody>
          <a:bodyPr/>
          <a:lstStyle>
            <a:lvl1pPr marL="0" indent="0" algn="ctr">
              <a:buFont typeface="Wingdings" pitchFamily="-110" charset="2"/>
              <a:buNone/>
              <a:defRPr sz="3200"/>
            </a:lvl1pPr>
          </a:lstStyle>
          <a:p>
            <a:endParaRPr lang="en-US"/>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098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007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5"/>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797"/>
            <a:ext cx="7983537" cy="498598"/>
          </a:xfrm>
        </p:spPr>
        <p:txBody>
          <a:bodyPr/>
          <a:lstStyle>
            <a:lvl1pPr>
              <a:defRPr sz="3600" spc="0" baseline="0">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700088" y="1569101"/>
            <a:ext cx="7983537" cy="4543425"/>
          </a:xfrm>
        </p:spPr>
        <p:txBody>
          <a:bodyPr/>
          <a:lstStyle>
            <a:lvl1pPr>
              <a:lnSpc>
                <a:spcPts val="2600"/>
              </a:lnSpc>
              <a:buClrTx/>
              <a:defRPr spc="0" baseline="0"/>
            </a:lvl1pPr>
            <a:lvl2pPr>
              <a:lnSpc>
                <a:spcPts val="2400"/>
              </a:lnSpc>
              <a:buClrTx/>
              <a:defRPr spc="0" baseline="0"/>
            </a:lvl2pPr>
            <a:lvl3pPr marL="682625" indent="-225425">
              <a:lnSpc>
                <a:spcPts val="2500"/>
              </a:lnSpc>
              <a:buClrTx/>
              <a:buFont typeface="Courier New" pitchFamily="49" charset="0"/>
              <a:buChar char="o"/>
              <a:defRPr lang="en-US" sz="1800" b="1" kern="1200" spc="0" baseline="0" dirty="0" smtClean="0">
                <a:solidFill>
                  <a:schemeClr val="tx1"/>
                </a:solidFill>
                <a:latin typeface="+mn-lt"/>
                <a:ea typeface="+mn-ea"/>
                <a:cs typeface="+mn-cs"/>
              </a:defRPr>
            </a:lvl3pPr>
            <a:lvl4pPr>
              <a:lnSpc>
                <a:spcPts val="2000"/>
              </a:lnSpc>
              <a:defRPr lang="en-US" sz="1600" b="1" kern="1200" spc="0" baseline="0" dirty="0" smtClean="0">
                <a:solidFill>
                  <a:schemeClr val="tx1"/>
                </a:solidFill>
                <a:latin typeface="+mn-lt"/>
                <a:ea typeface="+mn-ea"/>
                <a:cs typeface="+mn-cs"/>
              </a:defRPr>
            </a:lvl4pPr>
            <a:lvl5pPr>
              <a:lnSpc>
                <a:spcPts val="1700"/>
              </a:lnSpc>
              <a:defRPr lang="en-US" sz="1400" b="1" kern="1200" spc="0" baseline="0" dirty="0">
                <a:solidFill>
                  <a:schemeClr val="tx1"/>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lgn="l">
              <a:defRPr sz="800">
                <a:solidFill>
                  <a:schemeClr val="bg1"/>
                </a:solidFill>
              </a:defRPr>
            </a:lvl1pPr>
          </a:lstStyle>
          <a:p>
            <a:pPr>
              <a:defRPr/>
            </a:pPr>
            <a:fld id="{D036CEA2-3E45-437E-BB5F-6738B550FCD3}" type="datetime4">
              <a:rPr lang="en-US"/>
              <a:pPr>
                <a:defRPr/>
              </a:pPr>
              <a:t>August 29, 2011</a:t>
            </a:fld>
            <a:endParaRPr lang="en-US" dirty="0"/>
          </a:p>
        </p:txBody>
      </p:sp>
      <p:sp>
        <p:nvSpPr>
          <p:cNvPr id="6" name="Footer Placeholder 4"/>
          <p:cNvSpPr>
            <a:spLocks noGrp="1"/>
          </p:cNvSpPr>
          <p:nvPr>
            <p:ph type="ftr" sz="quarter" idx="11"/>
          </p:nvPr>
        </p:nvSpPr>
        <p:spPr>
          <a:xfrm>
            <a:off x="6245225" y="6408738"/>
            <a:ext cx="2306638" cy="365125"/>
          </a:xfrm>
        </p:spPr>
        <p:txBody>
          <a:bodyPr/>
          <a:lstStyle>
            <a:lvl1pPr algn="l">
              <a:defRPr sz="800">
                <a:solidFill>
                  <a:schemeClr val="bg1"/>
                </a:solidFill>
              </a:defRPr>
            </a:lvl1pPr>
          </a:lstStyle>
          <a:p>
            <a:pPr>
              <a:defRPr/>
            </a:pPr>
            <a:r>
              <a:rPr lang="en-US"/>
              <a:t>© 2009 Bill &amp; Melinda Gates Foundation       | </a:t>
            </a:r>
          </a:p>
        </p:txBody>
      </p:sp>
      <p:sp>
        <p:nvSpPr>
          <p:cNvPr id="7" name="Slide Number Placeholder 5"/>
          <p:cNvSpPr>
            <a:spLocks noGrp="1"/>
          </p:cNvSpPr>
          <p:nvPr>
            <p:ph type="sldNum" sz="quarter" idx="12"/>
          </p:nvPr>
        </p:nvSpPr>
        <p:spPr/>
        <p:txBody>
          <a:bodyPr/>
          <a:lstStyle>
            <a:lvl1pPr algn="r">
              <a:defRPr sz="1000">
                <a:solidFill>
                  <a:schemeClr val="bg1"/>
                </a:solidFill>
              </a:defRPr>
            </a:lvl1pPr>
          </a:lstStyle>
          <a:p>
            <a:pPr>
              <a:defRPr/>
            </a:pPr>
            <a:fld id="{039C33D5-4CA9-46BC-B7CD-F5FDD4B3FD51}" type="slidenum">
              <a:rPr lang="en-US"/>
              <a:pPr>
                <a:defRPr/>
              </a:pPr>
              <a:t>‹#›</a:t>
            </a:fld>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04800"/>
            <a:ext cx="16573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09800" y="304800"/>
            <a:ext cx="48196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wo Content Comparison">
    <p:spTree>
      <p:nvGrpSpPr>
        <p:cNvPr id="1" name=""/>
        <p:cNvGrpSpPr/>
        <p:nvPr/>
      </p:nvGrpSpPr>
      <p:grpSpPr>
        <a:xfrm>
          <a:off x="0" y="0"/>
          <a:ext cx="0" cy="0"/>
          <a:chOff x="0" y="0"/>
          <a:chExt cx="0" cy="0"/>
        </a:xfrm>
      </p:grpSpPr>
      <p:sp>
        <p:nvSpPr>
          <p:cNvPr id="7" name="Rectangle 12"/>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087" y="1569934"/>
            <a:ext cx="3783013"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088" y="2307776"/>
            <a:ext cx="3783012" cy="3910232"/>
          </a:xfrm>
        </p:spPr>
        <p:txBody>
          <a:bodyPr/>
          <a:lstStyle>
            <a:lvl1pPr marL="228600" indent="-228600">
              <a:lnSpc>
                <a:spcPts val="2400"/>
              </a:lnSpc>
              <a:defRPr sz="2000" spc="0" baseline="0"/>
            </a:lvl1pPr>
            <a:lvl2pPr marL="461963" indent="-233363">
              <a:lnSpc>
                <a:spcPts val="2400"/>
              </a:lnSpc>
              <a:defRPr sz="1800" spc="0" baseline="0"/>
            </a:lvl2pPr>
            <a:lvl3pPr marL="633413" indent="-227013">
              <a:lnSpc>
                <a:spcPts val="2400"/>
              </a:lnSpc>
              <a:defRPr sz="1600" spc="0" baseline="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9934"/>
            <a:ext cx="4021770"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0900" y="2307776"/>
            <a:ext cx="4022725" cy="3910232"/>
          </a:xfrm>
        </p:spPr>
        <p:txBody>
          <a:bodyPr/>
          <a:lstStyle>
            <a:lvl1pPr marL="231775" indent="-231775">
              <a:lnSpc>
                <a:spcPts val="2400"/>
              </a:lnSpc>
              <a:defRPr lang="en-US" sz="2000" b="1" kern="1200" spc="0" baseline="0" dirty="0" smtClean="0">
                <a:solidFill>
                  <a:schemeClr val="tx1"/>
                </a:solidFill>
                <a:latin typeface="+mn-lt"/>
                <a:ea typeface="+mn-ea"/>
                <a:cs typeface="+mn-cs"/>
              </a:defRPr>
            </a:lvl1pPr>
            <a:lvl2pPr marL="461963" indent="-230188">
              <a:lnSpc>
                <a:spcPts val="2400"/>
              </a:lnSpc>
              <a:defRPr lang="en-US" sz="1800" b="1" kern="1200" spc="0" baseline="0" dirty="0" smtClean="0">
                <a:solidFill>
                  <a:schemeClr val="tx1"/>
                </a:solidFill>
                <a:latin typeface="+mn-lt"/>
                <a:ea typeface="+mn-ea"/>
                <a:cs typeface="+mn-cs"/>
              </a:defRPr>
            </a:lvl2pPr>
            <a:lvl3pPr marL="682625" indent="-220663">
              <a:lnSpc>
                <a:spcPts val="2400"/>
              </a:lnSpc>
              <a:defRPr lang="en-US" sz="1600" b="1" kern="1200" spc="0" baseline="0" dirty="0" smtClean="0">
                <a:solidFill>
                  <a:schemeClr val="tx1"/>
                </a:solidFill>
                <a:latin typeface="+mn-lt"/>
                <a:ea typeface="+mn-ea"/>
                <a:cs typeface="+mn-cs"/>
              </a:defRPr>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8" name="Date Placeholder 3"/>
          <p:cNvSpPr>
            <a:spLocks noGrp="1"/>
          </p:cNvSpPr>
          <p:nvPr>
            <p:ph type="dt" sz="half" idx="10"/>
          </p:nvPr>
        </p:nvSpPr>
        <p:spPr/>
        <p:txBody>
          <a:bodyPr/>
          <a:lstStyle>
            <a:lvl1pPr algn="l">
              <a:defRPr sz="800">
                <a:solidFill>
                  <a:schemeClr val="bg1"/>
                </a:solidFill>
              </a:defRPr>
            </a:lvl1pPr>
          </a:lstStyle>
          <a:p>
            <a:pPr>
              <a:defRPr/>
            </a:pPr>
            <a:fld id="{AF184D02-B4F4-4F08-9CCD-7209AD415DA6}" type="datetime4">
              <a:rPr lang="en-US"/>
              <a:pPr>
                <a:defRPr/>
              </a:pPr>
              <a:t>August 29, 2011</a:t>
            </a:fld>
            <a:endParaRPr lang="en-US" dirty="0"/>
          </a:p>
        </p:txBody>
      </p:sp>
      <p:sp>
        <p:nvSpPr>
          <p:cNvPr id="9"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10" name="Slide Number Placeholder 5"/>
          <p:cNvSpPr>
            <a:spLocks noGrp="1"/>
          </p:cNvSpPr>
          <p:nvPr>
            <p:ph type="sldNum" sz="quarter" idx="12"/>
          </p:nvPr>
        </p:nvSpPr>
        <p:spPr/>
        <p:txBody>
          <a:bodyPr/>
          <a:lstStyle>
            <a:lvl1pPr algn="r">
              <a:defRPr sz="1000">
                <a:solidFill>
                  <a:schemeClr val="bg1"/>
                </a:solidFill>
              </a:defRPr>
            </a:lvl1pPr>
          </a:lstStyle>
          <a:p>
            <a:pPr>
              <a:defRPr/>
            </a:pPr>
            <a:fld id="{1E5C94D0-B992-4C89-8ECC-616F95348E1C}" type="slidenum">
              <a:rPr lang="en-US"/>
              <a:pPr>
                <a:defRPr/>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ur Content Comparison">
    <p:spTree>
      <p:nvGrpSpPr>
        <p:cNvPr id="1" name=""/>
        <p:cNvGrpSpPr/>
        <p:nvPr/>
      </p:nvGrpSpPr>
      <p:grpSpPr>
        <a:xfrm>
          <a:off x="0" y="0"/>
          <a:ext cx="0" cy="0"/>
          <a:chOff x="0" y="0"/>
          <a:chExt cx="0" cy="0"/>
        </a:xfrm>
      </p:grpSpPr>
      <p:sp>
        <p:nvSpPr>
          <p:cNvPr id="11" name="Rectangle 16"/>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463461"/>
            <a:ext cx="7983537" cy="498598"/>
          </a:xfrm>
        </p:spPr>
        <p:txBody>
          <a:bodyPr/>
          <a:lstStyle>
            <a:lvl1pPr>
              <a:defRPr spc="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00814" y="1565102"/>
            <a:ext cx="3840161"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00813" y="2327930"/>
            <a:ext cx="3840162" cy="1435265"/>
          </a:xfrm>
        </p:spPr>
        <p:txBody>
          <a:bodyPr/>
          <a:lstStyle>
            <a:lvl1pPr marL="231775" indent="-231775">
              <a:lnSpc>
                <a:spcPts val="2200"/>
              </a:lnSpc>
              <a:spcBef>
                <a:spcPts val="0"/>
              </a:spcBef>
              <a:tabLst>
                <a:tab pos="231775" algn="l"/>
              </a:tabLst>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61855" y="1565102"/>
            <a:ext cx="4021769"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7" name="Text Placeholder 2"/>
          <p:cNvSpPr>
            <a:spLocks noGrp="1"/>
          </p:cNvSpPr>
          <p:nvPr>
            <p:ph type="body" idx="10"/>
          </p:nvPr>
        </p:nvSpPr>
        <p:spPr>
          <a:xfrm>
            <a:off x="700813" y="3852479"/>
            <a:ext cx="3840162"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8" name="Content Placeholder 3"/>
          <p:cNvSpPr>
            <a:spLocks noGrp="1"/>
          </p:cNvSpPr>
          <p:nvPr>
            <p:ph sz="half" idx="11"/>
          </p:nvPr>
        </p:nvSpPr>
        <p:spPr>
          <a:xfrm>
            <a:off x="700812" y="4668630"/>
            <a:ext cx="3852861"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4"/>
          <p:cNvSpPr>
            <a:spLocks noGrp="1"/>
          </p:cNvSpPr>
          <p:nvPr>
            <p:ph type="body" sz="quarter" idx="12"/>
          </p:nvPr>
        </p:nvSpPr>
        <p:spPr>
          <a:xfrm>
            <a:off x="4660899" y="3852479"/>
            <a:ext cx="4022725" cy="664797"/>
          </a:xfrm>
        </p:spPr>
        <p:txBody>
          <a:bodyPr/>
          <a:lstStyle>
            <a:lvl1pPr marL="0" indent="0">
              <a:lnSpc>
                <a:spcPct val="90000"/>
              </a:lnSpc>
              <a:spcBef>
                <a:spcPts val="0"/>
              </a:spcBef>
              <a:buNone/>
              <a:defRPr sz="2400" b="1" spc="0" baseline="0">
                <a:solidFill>
                  <a:schemeClr val="tx1">
                    <a:lumMod val="75000"/>
                  </a:schemeClr>
                </a:solidFill>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22" name="Content Placeholder 3"/>
          <p:cNvSpPr>
            <a:spLocks noGrp="1"/>
          </p:cNvSpPr>
          <p:nvPr>
            <p:ph sz="half" idx="16"/>
          </p:nvPr>
        </p:nvSpPr>
        <p:spPr>
          <a:xfrm>
            <a:off x="4660901" y="2327930"/>
            <a:ext cx="4022724" cy="1435265"/>
          </a:xfrm>
        </p:spPr>
        <p:txBody>
          <a:bodyPr/>
          <a:lstStyle>
            <a:lvl1pPr marL="231775" indent="-231775">
              <a:lnSpc>
                <a:spcPts val="2200"/>
              </a:lnSpc>
              <a:spcBef>
                <a:spcPts val="0"/>
              </a:spcBef>
              <a:defRPr lang="en-US" sz="2000" b="1" kern="1200" spc="0" baseline="0" dirty="0" smtClean="0">
                <a:solidFill>
                  <a:schemeClr val="tx1"/>
                </a:solidFill>
                <a:latin typeface="+mn-lt"/>
                <a:ea typeface="+mn-ea"/>
                <a:cs typeface="+mn-cs"/>
              </a:defRPr>
            </a:lvl1pPr>
            <a:lvl2pPr marL="461963" indent="-230188">
              <a:lnSpc>
                <a:spcPts val="2200"/>
              </a:lnSpc>
              <a:spcBef>
                <a:spcPts val="0"/>
              </a:spcBef>
              <a:defRPr lang="en-US" sz="1800" b="1" kern="1200" spc="0" baseline="0" dirty="0" smtClean="0">
                <a:solidFill>
                  <a:schemeClr val="tx1"/>
                </a:solidFill>
                <a:latin typeface="+mn-lt"/>
                <a:ea typeface="+mn-ea"/>
                <a:cs typeface="+mn-cs"/>
              </a:defRPr>
            </a:lvl2pPr>
            <a:lvl3pPr marL="682625" indent="-220663">
              <a:lnSpc>
                <a:spcPts val="2200"/>
              </a:lnSpc>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24" name="Content Placeholder 3"/>
          <p:cNvSpPr>
            <a:spLocks noGrp="1"/>
          </p:cNvSpPr>
          <p:nvPr>
            <p:ph sz="half" idx="18"/>
          </p:nvPr>
        </p:nvSpPr>
        <p:spPr>
          <a:xfrm>
            <a:off x="4660900" y="4668630"/>
            <a:ext cx="4022725" cy="1593048"/>
          </a:xfrm>
        </p:spPr>
        <p:txBody>
          <a:bodyPr/>
          <a:lstStyle>
            <a:lvl1pPr marL="231775" indent="-231775">
              <a:spcBef>
                <a:spcPts val="0"/>
              </a:spcBef>
              <a:defRPr lang="en-US" sz="2000" b="1" kern="1200" spc="0" baseline="0" dirty="0" smtClean="0">
                <a:solidFill>
                  <a:schemeClr val="tx1"/>
                </a:solidFill>
                <a:latin typeface="+mn-lt"/>
                <a:ea typeface="+mn-ea"/>
                <a:cs typeface="+mn-cs"/>
              </a:defRPr>
            </a:lvl1pPr>
            <a:lvl2pPr marL="461963" indent="-230188">
              <a:spcBef>
                <a:spcPts val="0"/>
              </a:spcBef>
              <a:defRPr lang="en-US" sz="1800" b="1" kern="1200" spc="0" baseline="0" dirty="0" smtClean="0">
                <a:solidFill>
                  <a:schemeClr val="tx1"/>
                </a:solidFill>
                <a:latin typeface="+mn-lt"/>
                <a:ea typeface="+mn-ea"/>
                <a:cs typeface="+mn-cs"/>
              </a:defRPr>
            </a:lvl2pPr>
            <a:lvl3pPr marL="682625" indent="-220663">
              <a:spcBef>
                <a:spcPts val="0"/>
              </a:spcBef>
              <a:defRPr lang="en-US" sz="1600" b="1" kern="1200" spc="0" baseline="0" dirty="0" smtClean="0">
                <a:solidFill>
                  <a:schemeClr val="tx1"/>
                </a:solidFill>
                <a:latin typeface="+mn-lt"/>
                <a:ea typeface="+mn-ea"/>
                <a:cs typeface="+mn-cs"/>
              </a:defRPr>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12" name="Date Placeholder 3"/>
          <p:cNvSpPr>
            <a:spLocks noGrp="1"/>
          </p:cNvSpPr>
          <p:nvPr>
            <p:ph type="dt" sz="half" idx="19"/>
          </p:nvPr>
        </p:nvSpPr>
        <p:spPr/>
        <p:txBody>
          <a:bodyPr/>
          <a:lstStyle>
            <a:lvl1pPr algn="l">
              <a:defRPr sz="800">
                <a:solidFill>
                  <a:schemeClr val="bg1"/>
                </a:solidFill>
              </a:defRPr>
            </a:lvl1pPr>
          </a:lstStyle>
          <a:p>
            <a:pPr>
              <a:defRPr/>
            </a:pPr>
            <a:fld id="{3404C0C1-1E21-4FA9-AF39-4B9B5C99C858}" type="datetime4">
              <a:rPr lang="en-US"/>
              <a:pPr>
                <a:defRPr/>
              </a:pPr>
              <a:t>August 29, 2011</a:t>
            </a:fld>
            <a:endParaRPr lang="en-US" dirty="0"/>
          </a:p>
        </p:txBody>
      </p:sp>
      <p:sp>
        <p:nvSpPr>
          <p:cNvPr id="13" name="Footer Placeholder 4"/>
          <p:cNvSpPr>
            <a:spLocks noGrp="1"/>
          </p:cNvSpPr>
          <p:nvPr>
            <p:ph type="ftr" sz="quarter" idx="20"/>
          </p:nvPr>
        </p:nvSpPr>
        <p:spPr/>
        <p:txBody>
          <a:bodyPr/>
          <a:lstStyle>
            <a:lvl1pPr algn="l">
              <a:defRPr sz="800">
                <a:solidFill>
                  <a:schemeClr val="bg1"/>
                </a:solidFill>
              </a:defRPr>
            </a:lvl1pPr>
          </a:lstStyle>
          <a:p>
            <a:pPr>
              <a:defRPr/>
            </a:pPr>
            <a:r>
              <a:rPr lang="en-US"/>
              <a:t>© 2009 Bill &amp; Melinda Gates Foundation       | </a:t>
            </a:r>
          </a:p>
        </p:txBody>
      </p:sp>
      <p:sp>
        <p:nvSpPr>
          <p:cNvPr id="14" name="Slide Number Placeholder 5"/>
          <p:cNvSpPr>
            <a:spLocks noGrp="1"/>
          </p:cNvSpPr>
          <p:nvPr>
            <p:ph type="sldNum" sz="quarter" idx="21"/>
          </p:nvPr>
        </p:nvSpPr>
        <p:spPr/>
        <p:txBody>
          <a:bodyPr/>
          <a:lstStyle>
            <a:lvl1pPr algn="r">
              <a:defRPr sz="1000">
                <a:solidFill>
                  <a:schemeClr val="bg1"/>
                </a:solidFill>
              </a:defRPr>
            </a:lvl1pPr>
          </a:lstStyle>
          <a:p>
            <a:pPr>
              <a:defRPr/>
            </a:pPr>
            <a:fld id="{7520E032-A92B-4D61-8365-1AF0CC366D64}" type="slidenum">
              <a:rPr lang="en-US"/>
              <a:pPr>
                <a:defRPr/>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8"/>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2" name="Title 1"/>
          <p:cNvSpPr>
            <a:spLocks noGrp="1"/>
          </p:cNvSpPr>
          <p:nvPr>
            <p:ph type="title"/>
          </p:nvPr>
        </p:nvSpPr>
        <p:spPr>
          <a:xfrm>
            <a:off x="700088" y="361861"/>
            <a:ext cx="7983537" cy="332399"/>
          </a:xfrm>
        </p:spPr>
        <p:txBody>
          <a:bodyPr/>
          <a:lstStyle>
            <a:lvl1pPr>
              <a:defRPr sz="2400" baseline="0">
                <a:solidFill>
                  <a:schemeClr val="tx1"/>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lgn="l">
              <a:defRPr sz="800">
                <a:solidFill>
                  <a:schemeClr val="bg1"/>
                </a:solidFill>
              </a:defRPr>
            </a:lvl1pPr>
          </a:lstStyle>
          <a:p>
            <a:pPr>
              <a:defRPr/>
            </a:pPr>
            <a:fld id="{46B627D3-6D58-4C75-A33C-F86F93735DAF}" type="datetime4">
              <a:rPr lang="en-US"/>
              <a:pPr>
                <a:defRPr/>
              </a:pPr>
              <a:t>August 29, 2011</a:t>
            </a:fld>
            <a:endParaRPr lang="en-US" dirty="0"/>
          </a:p>
        </p:txBody>
      </p:sp>
      <p:sp>
        <p:nvSpPr>
          <p:cNvPr id="5"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6" name="Slide Number Placeholder 5"/>
          <p:cNvSpPr>
            <a:spLocks noGrp="1"/>
          </p:cNvSpPr>
          <p:nvPr>
            <p:ph type="sldNum" sz="quarter" idx="12"/>
          </p:nvPr>
        </p:nvSpPr>
        <p:spPr/>
        <p:txBody>
          <a:bodyPr/>
          <a:lstStyle>
            <a:lvl1pPr algn="r">
              <a:defRPr sz="1000">
                <a:solidFill>
                  <a:schemeClr val="bg1"/>
                </a:solidFill>
              </a:defRPr>
            </a:lvl1pPr>
          </a:lstStyle>
          <a:p>
            <a:pPr>
              <a:defRPr/>
            </a:pPr>
            <a:fld id="{72A17293-070B-4F27-85C3-B99CFD94E8B2}" type="slidenum">
              <a:rPr lang="en-US"/>
              <a:pPr>
                <a:defRPr/>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p:nvPr/>
        </p:nvSpPr>
        <p:spPr bwMode="auto">
          <a:xfrm>
            <a:off x="0" y="6293999"/>
            <a:ext cx="9144000" cy="564001"/>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a:solidFill>
                <a:schemeClr val="accent1">
                  <a:lumMod val="50000"/>
                </a:schemeClr>
              </a:solidFill>
              <a:latin typeface="Segoe" pitchFamily="34" charset="0"/>
            </a:endParaRPr>
          </a:p>
        </p:txBody>
      </p:sp>
      <p:sp>
        <p:nvSpPr>
          <p:cNvPr id="3" name="Date Placeholder 3"/>
          <p:cNvSpPr>
            <a:spLocks noGrp="1"/>
          </p:cNvSpPr>
          <p:nvPr>
            <p:ph type="dt" sz="half" idx="10"/>
          </p:nvPr>
        </p:nvSpPr>
        <p:spPr/>
        <p:txBody>
          <a:bodyPr/>
          <a:lstStyle>
            <a:lvl1pPr algn="l">
              <a:defRPr sz="800">
                <a:solidFill>
                  <a:schemeClr val="bg1"/>
                </a:solidFill>
              </a:defRPr>
            </a:lvl1pPr>
          </a:lstStyle>
          <a:p>
            <a:pPr>
              <a:defRPr/>
            </a:pPr>
            <a:fld id="{EA43CCD5-B8A6-4A74-A3AA-1D7489503829}" type="datetime4">
              <a:rPr lang="en-US"/>
              <a:pPr>
                <a:defRPr/>
              </a:pPr>
              <a:t>August 29, 2011</a:t>
            </a:fld>
            <a:endParaRPr lang="en-US" dirty="0"/>
          </a:p>
        </p:txBody>
      </p:sp>
      <p:sp>
        <p:nvSpPr>
          <p:cNvPr id="4" name="Footer Placeholder 4"/>
          <p:cNvSpPr>
            <a:spLocks noGrp="1"/>
          </p:cNvSpPr>
          <p:nvPr>
            <p:ph type="ftr" sz="quarter" idx="11"/>
          </p:nvPr>
        </p:nvSpPr>
        <p:spPr/>
        <p:txBody>
          <a:bodyPr/>
          <a:lstStyle>
            <a:lvl1pPr algn="l">
              <a:defRPr sz="800">
                <a:solidFill>
                  <a:schemeClr val="bg1"/>
                </a:solidFill>
              </a:defRPr>
            </a:lvl1pPr>
          </a:lstStyle>
          <a:p>
            <a:pPr>
              <a:defRPr/>
            </a:pPr>
            <a:r>
              <a:rPr lang="en-US"/>
              <a:t>© 2009 Bill &amp; Melinda Gates Foundation       | </a:t>
            </a:r>
          </a:p>
        </p:txBody>
      </p:sp>
      <p:sp>
        <p:nvSpPr>
          <p:cNvPr id="5" name="Slide Number Placeholder 5"/>
          <p:cNvSpPr>
            <a:spLocks noGrp="1"/>
          </p:cNvSpPr>
          <p:nvPr>
            <p:ph type="sldNum" sz="quarter" idx="12"/>
          </p:nvPr>
        </p:nvSpPr>
        <p:spPr/>
        <p:txBody>
          <a:bodyPr/>
          <a:lstStyle>
            <a:lvl1pPr algn="r">
              <a:defRPr sz="1000">
                <a:solidFill>
                  <a:schemeClr val="bg1"/>
                </a:solidFill>
              </a:defRPr>
            </a:lvl1pPr>
          </a:lstStyle>
          <a:p>
            <a:pPr>
              <a:defRPr/>
            </a:pPr>
            <a:fld id="{8E8BC310-4E65-4DEE-A7CB-FAADFE6B5566}" type="slidenum">
              <a:rPr lang="en-US"/>
              <a:pPr>
                <a:defRPr/>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91B2"/>
        </a:solidFill>
        <a:effectLst/>
      </p:bgPr>
    </p:bg>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2.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1.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00088" y="463550"/>
            <a:ext cx="7983537" cy="4984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Text Placeholder 2"/>
          <p:cNvSpPr>
            <a:spLocks noGrp="1"/>
          </p:cNvSpPr>
          <p:nvPr>
            <p:ph type="body" idx="1"/>
          </p:nvPr>
        </p:nvSpPr>
        <p:spPr bwMode="auto">
          <a:xfrm>
            <a:off x="700088" y="1571625"/>
            <a:ext cx="7983537" cy="4492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2"/>
          </p:nvPr>
        </p:nvSpPr>
        <p:spPr>
          <a:xfrm>
            <a:off x="457200" y="6408738"/>
            <a:ext cx="2133600"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fld id="{8BA68EE3-0636-4990-9D95-8894B1670099}" type="datetime4">
              <a:rPr lang="en-US"/>
              <a:pPr>
                <a:defRPr/>
              </a:pPr>
              <a:t>August 29, 2011</a:t>
            </a:fld>
            <a:endParaRPr lang="en-US" dirty="0"/>
          </a:p>
        </p:txBody>
      </p:sp>
      <p:sp>
        <p:nvSpPr>
          <p:cNvPr id="5" name="Footer Placeholder 4"/>
          <p:cNvSpPr>
            <a:spLocks noGrp="1"/>
          </p:cNvSpPr>
          <p:nvPr>
            <p:ph type="ftr" sz="quarter" idx="3"/>
          </p:nvPr>
        </p:nvSpPr>
        <p:spPr>
          <a:xfrm>
            <a:off x="6245225" y="6410325"/>
            <a:ext cx="2306638" cy="365125"/>
          </a:xfrm>
          <a:prstGeom prst="rect">
            <a:avLst/>
          </a:prstGeom>
        </p:spPr>
        <p:txBody>
          <a:bodyPr vert="horz" lIns="91440" tIns="45720" rIns="91440" bIns="45720" rtlCol="0" anchor="ctr"/>
          <a:lstStyle>
            <a:lvl1pPr algn="l" defTabSz="914363" fontAlgn="auto">
              <a:spcBef>
                <a:spcPts val="0"/>
              </a:spcBef>
              <a:spcAft>
                <a:spcPts val="0"/>
              </a:spcAft>
              <a:defRPr sz="800">
                <a:solidFill>
                  <a:schemeClr val="bg1"/>
                </a:solidFill>
                <a:latin typeface="+mn-lt"/>
              </a:defRPr>
            </a:lvl1pPr>
          </a:lstStyle>
          <a:p>
            <a:pPr>
              <a:defRPr/>
            </a:pPr>
            <a:r>
              <a:rPr lang="en-US"/>
              <a:t>© 2009 Bill &amp; Melinda Gates Foundation       | </a:t>
            </a:r>
          </a:p>
        </p:txBody>
      </p:sp>
      <p:sp>
        <p:nvSpPr>
          <p:cNvPr id="6" name="Slide Number Placeholder 5"/>
          <p:cNvSpPr>
            <a:spLocks noGrp="1"/>
          </p:cNvSpPr>
          <p:nvPr>
            <p:ph type="sldNum" sz="quarter" idx="4"/>
          </p:nvPr>
        </p:nvSpPr>
        <p:spPr>
          <a:xfrm>
            <a:off x="8394700" y="6411913"/>
            <a:ext cx="384175" cy="365125"/>
          </a:xfrm>
          <a:prstGeom prst="rect">
            <a:avLst/>
          </a:prstGeom>
        </p:spPr>
        <p:txBody>
          <a:bodyPr vert="horz" lIns="91440" tIns="45720" rIns="91440" bIns="45720" rtlCol="0" anchor="ctr"/>
          <a:lstStyle>
            <a:lvl1pPr algn="r" defTabSz="914363" fontAlgn="auto">
              <a:spcBef>
                <a:spcPts val="0"/>
              </a:spcBef>
              <a:spcAft>
                <a:spcPts val="0"/>
              </a:spcAft>
              <a:defRPr sz="1000">
                <a:solidFill>
                  <a:schemeClr val="bg1"/>
                </a:solidFill>
                <a:latin typeface="+mn-lt"/>
              </a:defRPr>
            </a:lvl1pPr>
          </a:lstStyle>
          <a:p>
            <a:pPr>
              <a:defRPr/>
            </a:pPr>
            <a:fld id="{2DFFF9DB-77C9-4982-BDA2-62A91B7AC41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Lst>
  <p:transition>
    <p:fade/>
  </p:transition>
  <p:hf sldNum="0" hdr="0" ftr="0"/>
  <p:txStyles>
    <p:titleStyle>
      <a:lvl1pPr algn="l" defTabSz="912813" rtl="0" eaLnBrk="0" fontAlgn="base" hangingPunct="0">
        <a:lnSpc>
          <a:spcPct val="90000"/>
        </a:lnSpc>
        <a:spcBef>
          <a:spcPct val="0"/>
        </a:spcBef>
        <a:spcAft>
          <a:spcPct val="0"/>
        </a:spcAft>
        <a:defRPr lang="en-US" sz="3600" b="1" kern="1200" dirty="0">
          <a:ln w="3175">
            <a:noFill/>
          </a:ln>
          <a:solidFill>
            <a:schemeClr val="accent2"/>
          </a:solidFill>
          <a:latin typeface="+mj-lt"/>
          <a:ea typeface="+mn-ea"/>
          <a:cs typeface="Arial" charset="0"/>
        </a:defRPr>
      </a:lvl1pPr>
      <a:lvl2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2pPr>
      <a:lvl3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3pPr>
      <a:lvl4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4pPr>
      <a:lvl5pPr algn="l" defTabSz="912813" rtl="0" eaLnBrk="0" fontAlgn="base" hangingPunct="0">
        <a:lnSpc>
          <a:spcPct val="90000"/>
        </a:lnSpc>
        <a:spcBef>
          <a:spcPct val="0"/>
        </a:spcBef>
        <a:spcAft>
          <a:spcPct val="0"/>
        </a:spcAft>
        <a:defRPr sz="3600" b="1">
          <a:solidFill>
            <a:schemeClr val="accent2"/>
          </a:solidFill>
          <a:latin typeface="Calibri" pitchFamily="34" charset="0"/>
          <a:cs typeface="Arial" charset="0"/>
        </a:defRPr>
      </a:lvl5pPr>
      <a:lvl6pPr marL="457200" algn="l" defTabSz="912813" rtl="0" fontAlgn="base">
        <a:lnSpc>
          <a:spcPct val="90000"/>
        </a:lnSpc>
        <a:spcBef>
          <a:spcPct val="0"/>
        </a:spcBef>
        <a:spcAft>
          <a:spcPct val="0"/>
        </a:spcAft>
        <a:defRPr sz="3600" b="1">
          <a:solidFill>
            <a:schemeClr val="accent2"/>
          </a:solidFill>
          <a:latin typeface="Calibri" pitchFamily="34" charset="0"/>
          <a:cs typeface="Arial" charset="0"/>
        </a:defRPr>
      </a:lvl6pPr>
      <a:lvl7pPr marL="914400" algn="l" defTabSz="912813" rtl="0" fontAlgn="base">
        <a:lnSpc>
          <a:spcPct val="90000"/>
        </a:lnSpc>
        <a:spcBef>
          <a:spcPct val="0"/>
        </a:spcBef>
        <a:spcAft>
          <a:spcPct val="0"/>
        </a:spcAft>
        <a:defRPr sz="3600" b="1">
          <a:solidFill>
            <a:schemeClr val="accent2"/>
          </a:solidFill>
          <a:latin typeface="Calibri" pitchFamily="34" charset="0"/>
          <a:cs typeface="Arial" charset="0"/>
        </a:defRPr>
      </a:lvl7pPr>
      <a:lvl8pPr marL="1371600" algn="l" defTabSz="912813" rtl="0" fontAlgn="base">
        <a:lnSpc>
          <a:spcPct val="90000"/>
        </a:lnSpc>
        <a:spcBef>
          <a:spcPct val="0"/>
        </a:spcBef>
        <a:spcAft>
          <a:spcPct val="0"/>
        </a:spcAft>
        <a:defRPr sz="3600" b="1">
          <a:solidFill>
            <a:schemeClr val="accent2"/>
          </a:solidFill>
          <a:latin typeface="Calibri" pitchFamily="34" charset="0"/>
          <a:cs typeface="Arial" charset="0"/>
        </a:defRPr>
      </a:lvl8pPr>
      <a:lvl9pPr marL="1828800" algn="l" defTabSz="912813" rtl="0" fontAlgn="base">
        <a:lnSpc>
          <a:spcPct val="90000"/>
        </a:lnSpc>
        <a:spcBef>
          <a:spcPct val="0"/>
        </a:spcBef>
        <a:spcAft>
          <a:spcPct val="0"/>
        </a:spcAft>
        <a:defRPr sz="3600" b="1">
          <a:solidFill>
            <a:schemeClr val="accent2"/>
          </a:solidFill>
          <a:latin typeface="Calibri" pitchFamily="34" charset="0"/>
          <a:cs typeface="Arial" charset="0"/>
        </a:defRPr>
      </a:lvl9pPr>
    </p:titleStyle>
    <p:bodyStyle>
      <a:lvl1pPr marL="228600" indent="-228600" algn="l" defTabSz="912813" rtl="0" eaLnBrk="0" fontAlgn="base" hangingPunct="0">
        <a:lnSpc>
          <a:spcPts val="2600"/>
        </a:lnSpc>
        <a:spcBef>
          <a:spcPct val="0"/>
        </a:spcBef>
        <a:spcAft>
          <a:spcPts val="400"/>
        </a:spcAft>
        <a:buClr>
          <a:schemeClr val="accent2"/>
        </a:buClr>
        <a:buFont typeface="Wingdings" pitchFamily="2" charset="2"/>
        <a:buChar char="§"/>
        <a:defRPr sz="2400" b="1" kern="1200">
          <a:solidFill>
            <a:schemeClr val="tx1"/>
          </a:solidFill>
          <a:latin typeface="+mn-lt"/>
          <a:ea typeface="+mn-ea"/>
          <a:cs typeface="+mn-cs"/>
        </a:defRPr>
      </a:lvl1pPr>
      <a:lvl2pPr marL="457200" indent="-228600" algn="l" defTabSz="912813" rtl="0" eaLnBrk="0" fontAlgn="base" hangingPunct="0">
        <a:lnSpc>
          <a:spcPts val="2400"/>
        </a:lnSpc>
        <a:spcBef>
          <a:spcPct val="0"/>
        </a:spcBef>
        <a:spcAft>
          <a:spcPts val="400"/>
        </a:spcAft>
        <a:buClr>
          <a:schemeClr val="accent2"/>
        </a:buClr>
        <a:buSzPct val="125000"/>
        <a:buFont typeface="Arial" charset="0"/>
        <a:buChar char="•"/>
        <a:defRPr sz="2000" b="1" kern="1200">
          <a:solidFill>
            <a:schemeClr val="tx1"/>
          </a:solidFill>
          <a:latin typeface="+mn-lt"/>
          <a:ea typeface="+mn-ea"/>
          <a:cs typeface="+mn-cs"/>
        </a:defRPr>
      </a:lvl2pPr>
      <a:lvl3pPr marL="682625" indent="-225425" algn="l" defTabSz="912813" rtl="0" eaLnBrk="0" fontAlgn="base" hangingPunct="0">
        <a:lnSpc>
          <a:spcPts val="2500"/>
        </a:lnSpc>
        <a:spcBef>
          <a:spcPct val="0"/>
        </a:spcBef>
        <a:spcAft>
          <a:spcPts val="400"/>
        </a:spcAft>
        <a:buClr>
          <a:schemeClr val="accent2"/>
        </a:buClr>
        <a:buSzPct val="90000"/>
        <a:buFont typeface="Arial" charset="0"/>
        <a:buChar char="−"/>
        <a:defRPr b="1" kern="1200">
          <a:solidFill>
            <a:schemeClr val="tx1"/>
          </a:solidFill>
          <a:latin typeface="+mn-lt"/>
          <a:ea typeface="+mn-ea"/>
          <a:cs typeface="+mn-cs"/>
        </a:defRPr>
      </a:lvl3pPr>
      <a:lvl4pPr marL="800100" indent="-165100" algn="l" defTabSz="912813" rtl="0" eaLnBrk="0" fontAlgn="base" hangingPunct="0">
        <a:lnSpc>
          <a:spcPts val="2200"/>
        </a:lnSpc>
        <a:spcBef>
          <a:spcPct val="0"/>
        </a:spcBef>
        <a:spcAft>
          <a:spcPct val="0"/>
        </a:spcAft>
        <a:buClr>
          <a:srgbClr val="000000"/>
        </a:buClr>
        <a:buSzPct val="90000"/>
        <a:buFont typeface="Arial" charset="0"/>
        <a:buChar char="◊"/>
        <a:defRPr sz="1600" b="1" kern="1200">
          <a:solidFill>
            <a:schemeClr val="tx1"/>
          </a:solidFill>
          <a:latin typeface="+mn-lt"/>
          <a:ea typeface="+mn-ea"/>
          <a:cs typeface="+mn-cs"/>
        </a:defRPr>
      </a:lvl4pPr>
      <a:lvl5pPr marL="977900" indent="-177800" algn="l" defTabSz="912813" rtl="0" eaLnBrk="0" fontAlgn="base" hangingPunct="0">
        <a:lnSpc>
          <a:spcPts val="2000"/>
        </a:lnSpc>
        <a:spcBef>
          <a:spcPct val="0"/>
        </a:spcBef>
        <a:spcAft>
          <a:spcPct val="0"/>
        </a:spcAft>
        <a:buClr>
          <a:srgbClr val="000000"/>
        </a:buClr>
        <a:buSzPct val="90000"/>
        <a:buFont typeface="Arial" charset="0"/>
        <a:buChar char="◊"/>
        <a:defRPr sz="1400" b="1"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3" name="Rectangle 9"/>
          <p:cNvSpPr>
            <a:spLocks noChangeArrowheads="1"/>
          </p:cNvSpPr>
          <p:nvPr userDrawn="1"/>
        </p:nvSpPr>
        <p:spPr bwMode="auto">
          <a:xfrm>
            <a:off x="0" y="6324600"/>
            <a:ext cx="9144000" cy="533400"/>
          </a:xfrm>
          <a:prstGeom prst="rect">
            <a:avLst/>
          </a:prstGeom>
          <a:solidFill>
            <a:srgbClr val="6B6B6B"/>
          </a:solidFill>
          <a:ln w="9525">
            <a:noFill/>
            <a:miter lim="800000"/>
            <a:headEnd/>
            <a:tailEnd/>
          </a:ln>
          <a:effectLst/>
        </p:spPr>
        <p:txBody>
          <a:bodyPr wrap="none" anchor="ctr"/>
          <a:lstStyle/>
          <a:p>
            <a:pPr algn="ctr" defTabSz="914363" fontAlgn="auto">
              <a:spcBef>
                <a:spcPts val="0"/>
              </a:spcBef>
              <a:spcAft>
                <a:spcPts val="0"/>
              </a:spcAft>
              <a:defRPr/>
            </a:pPr>
            <a:endParaRPr lang="en-US">
              <a:latin typeface="Arial" pitchFamily="-108" charset="0"/>
            </a:endParaRPr>
          </a:p>
        </p:txBody>
      </p:sp>
      <p:sp>
        <p:nvSpPr>
          <p:cNvPr id="10243" name="Rectangle 3"/>
          <p:cNvSpPr>
            <a:spLocks noGrp="1" noChangeArrowheads="1"/>
          </p:cNvSpPr>
          <p:nvPr>
            <p:ph type="body" idx="1"/>
          </p:nvPr>
        </p:nvSpPr>
        <p:spPr bwMode="auto">
          <a:xfrm>
            <a:off x="457200" y="1600200"/>
            <a:ext cx="8229600" cy="450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2"/>
            <a:endParaRPr lang="en-US" smtClean="0"/>
          </a:p>
        </p:txBody>
      </p:sp>
      <p:pic>
        <p:nvPicPr>
          <p:cNvPr id="10244" name="Picture 10" descr="icon_logo"/>
          <p:cNvPicPr>
            <a:picLocks noChangeAspect="1" noChangeArrowheads="1"/>
          </p:cNvPicPr>
          <p:nvPr userDrawn="1"/>
        </p:nvPicPr>
        <p:blipFill>
          <a:blip r:embed="rId15"/>
          <a:srcRect/>
          <a:stretch>
            <a:fillRect/>
          </a:stretch>
        </p:blipFill>
        <p:spPr bwMode="auto">
          <a:xfrm>
            <a:off x="8632825" y="6410325"/>
            <a:ext cx="388938" cy="388938"/>
          </a:xfrm>
          <a:prstGeom prst="rect">
            <a:avLst/>
          </a:prstGeom>
          <a:noFill/>
          <a:ln w="9525">
            <a:noFill/>
            <a:miter lim="800000"/>
            <a:headEnd/>
            <a:tailEnd/>
          </a:ln>
        </p:spPr>
      </p:pic>
      <p:sp>
        <p:nvSpPr>
          <p:cNvPr id="25" name="Slide Number Placeholder 24"/>
          <p:cNvSpPr>
            <a:spLocks noGrp="1"/>
          </p:cNvSpPr>
          <p:nvPr>
            <p:ph type="sldNum" sz="quarter" idx="4"/>
          </p:nvPr>
        </p:nvSpPr>
        <p:spPr>
          <a:xfrm>
            <a:off x="6934200" y="6324600"/>
            <a:ext cx="1524000" cy="533400"/>
          </a:xfrm>
          <a:prstGeom prst="rect">
            <a:avLst/>
          </a:prstGeom>
        </p:spPr>
        <p:txBody>
          <a:bodyPr vert="horz" wrap="square" lIns="91440" tIns="45720" rIns="91440" bIns="45720" numCol="1" anchor="ctr" anchorCtr="0" compatLnSpc="1">
            <a:prstTxWarp prst="textNoShape">
              <a:avLst/>
            </a:prstTxWarp>
          </a:bodyPr>
          <a:lstStyle>
            <a:lvl1pPr algn="r" defTabSz="914363" fontAlgn="auto">
              <a:spcBef>
                <a:spcPts val="0"/>
              </a:spcBef>
              <a:spcAft>
                <a:spcPts val="0"/>
              </a:spcAft>
              <a:defRPr sz="1200">
                <a:solidFill>
                  <a:srgbClr val="BFBFBF"/>
                </a:solidFill>
                <a:latin typeface="+mn-lt"/>
              </a:defRPr>
            </a:lvl1pPr>
          </a:lstStyle>
          <a:p>
            <a:pPr>
              <a:defRPr/>
            </a:pPr>
            <a:fld id="{C869C345-A330-41F9-804E-8621D98E62C6}" type="slidenum">
              <a:rPr lang="en-US"/>
              <a:pPr>
                <a:defRPr/>
              </a:pPr>
              <a:t>‹#›</a:t>
            </a:fld>
            <a:endParaRPr lang="en-US"/>
          </a:p>
        </p:txBody>
      </p:sp>
      <p:sp>
        <p:nvSpPr>
          <p:cNvPr id="47" name="Freeform 21"/>
          <p:cNvSpPr>
            <a:spLocks/>
          </p:cNvSpPr>
          <p:nvPr userDrawn="1"/>
        </p:nvSpPr>
        <p:spPr bwMode="auto">
          <a:xfrm>
            <a:off x="1376363" y="-3175"/>
            <a:ext cx="7256462"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defTabSz="914363" fontAlgn="auto">
              <a:spcBef>
                <a:spcPts val="0"/>
              </a:spcBef>
              <a:spcAft>
                <a:spcPts val="0"/>
              </a:spcAft>
              <a:defRPr/>
            </a:pPr>
            <a:endParaRPr lang="en-US" dirty="0">
              <a:latin typeface="Arial" pitchFamily="-108" charset="0"/>
            </a:endParaRPr>
          </a:p>
        </p:txBody>
      </p:sp>
      <p:sp>
        <p:nvSpPr>
          <p:cNvPr id="10247" name="Title Placeholder 23"/>
          <p:cNvSpPr>
            <a:spLocks noGrp="1"/>
          </p:cNvSpPr>
          <p:nvPr>
            <p:ph type="title"/>
          </p:nvPr>
        </p:nvSpPr>
        <p:spPr bwMode="auto">
          <a:xfrm>
            <a:off x="0" y="0"/>
            <a:ext cx="6096000" cy="1285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Footer Placeholder 30"/>
          <p:cNvSpPr>
            <a:spLocks noGrp="1"/>
          </p:cNvSpPr>
          <p:nvPr>
            <p:ph type="ftr" sz="quarter" idx="3"/>
          </p:nvPr>
        </p:nvSpPr>
        <p:spPr>
          <a:xfrm>
            <a:off x="0" y="6324600"/>
            <a:ext cx="6705600" cy="533400"/>
          </a:xfrm>
          <a:prstGeom prst="rect">
            <a:avLst/>
          </a:prstGeom>
        </p:spPr>
        <p:txBody>
          <a:bodyPr vert="horz" wrap="square" lIns="91440" tIns="45720" rIns="91440" bIns="45720" numCol="1" anchor="ctr" anchorCtr="0" compatLnSpc="1">
            <a:prstTxWarp prst="textNoShape">
              <a:avLst/>
            </a:prstTxWarp>
          </a:bodyPr>
          <a:lstStyle>
            <a:lvl1pPr defTabSz="914363" fontAlgn="auto">
              <a:spcBef>
                <a:spcPts val="0"/>
              </a:spcBef>
              <a:spcAft>
                <a:spcPts val="0"/>
              </a:spcAft>
              <a:defRPr sz="1200" b="1">
                <a:solidFill>
                  <a:srgbClr val="E4A11B"/>
                </a:solidFill>
                <a:latin typeface="Arial" pitchFamily="34" charset="0"/>
              </a:defRPr>
            </a:lvl1pPr>
          </a:lstStyle>
          <a:p>
            <a:pPr>
              <a:defRPr/>
            </a:pPr>
            <a:r>
              <a:rPr lang="en-US"/>
              <a:t>Source:</a:t>
            </a:r>
          </a:p>
        </p:txBody>
      </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792" r:id="rId9"/>
    <p:sldLayoutId id="2147483819" r:id="rId10"/>
    <p:sldLayoutId id="2147483820" r:id="rId11"/>
    <p:sldLayoutId id="2147483821" r:id="rId12"/>
    <p:sldLayoutId id="2147483822" r:id="rId13"/>
  </p:sldLayoutIdLst>
  <p:transition spd="med" advClick="0">
    <p:fade/>
  </p:transition>
  <p:hf hdr="0" dt="0"/>
  <p:txStyles>
    <p:titleStyle>
      <a:lvl1pPr marL="457200" indent="-457200" algn="l" rtl="0" eaLnBrk="0" fontAlgn="base" hangingPunct="0">
        <a:spcBef>
          <a:spcPct val="0"/>
        </a:spcBef>
        <a:spcAft>
          <a:spcPct val="0"/>
        </a:spcAft>
        <a:defRPr sz="2000">
          <a:solidFill>
            <a:schemeClr val="bg1"/>
          </a:solidFill>
          <a:latin typeface="+mj-lt"/>
          <a:ea typeface="Geneva" pitchFamily="-108" charset="-128"/>
          <a:cs typeface="Geneva" pitchFamily="-108" charset="-128"/>
        </a:defRPr>
      </a:lvl1pPr>
      <a:lvl2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2pPr>
      <a:lvl3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3pPr>
      <a:lvl4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4pPr>
      <a:lvl5pPr marL="457200" indent="-457200" algn="l" rtl="0" eaLnBrk="0" fontAlgn="base" hangingPunct="0">
        <a:spcBef>
          <a:spcPct val="0"/>
        </a:spcBef>
        <a:spcAft>
          <a:spcPct val="0"/>
        </a:spcAft>
        <a:defRPr sz="2000">
          <a:solidFill>
            <a:schemeClr val="bg1"/>
          </a:solidFill>
          <a:latin typeface="Arial" pitchFamily="-108" charset="0"/>
          <a:ea typeface="Geneva" pitchFamily="-108" charset="-128"/>
          <a:cs typeface="Geneva" pitchFamily="-108" charset="-128"/>
        </a:defRPr>
      </a:lvl5pPr>
      <a:lvl6pPr marL="914400" algn="l" rtl="0" fontAlgn="base">
        <a:spcBef>
          <a:spcPct val="0"/>
        </a:spcBef>
        <a:spcAft>
          <a:spcPct val="0"/>
        </a:spcAft>
        <a:defRPr sz="2000">
          <a:solidFill>
            <a:schemeClr val="bg1"/>
          </a:solidFill>
          <a:latin typeface="Arial" pitchFamily="-108" charset="0"/>
        </a:defRPr>
      </a:lvl6pPr>
      <a:lvl7pPr marL="1371600" algn="l" rtl="0" fontAlgn="base">
        <a:spcBef>
          <a:spcPct val="0"/>
        </a:spcBef>
        <a:spcAft>
          <a:spcPct val="0"/>
        </a:spcAft>
        <a:defRPr sz="2000">
          <a:solidFill>
            <a:schemeClr val="bg1"/>
          </a:solidFill>
          <a:latin typeface="Arial" pitchFamily="-108" charset="0"/>
        </a:defRPr>
      </a:lvl7pPr>
      <a:lvl8pPr marL="1828800" algn="l" rtl="0" fontAlgn="base">
        <a:spcBef>
          <a:spcPct val="0"/>
        </a:spcBef>
        <a:spcAft>
          <a:spcPct val="0"/>
        </a:spcAft>
        <a:defRPr sz="2000">
          <a:solidFill>
            <a:schemeClr val="bg1"/>
          </a:solidFill>
          <a:latin typeface="Arial" pitchFamily="-108" charset="0"/>
        </a:defRPr>
      </a:lvl8pPr>
      <a:lvl9pPr marL="2286000" algn="l" rtl="0" fontAlgn="base">
        <a:spcBef>
          <a:spcPct val="0"/>
        </a:spcBef>
        <a:spcAft>
          <a:spcPct val="0"/>
        </a:spcAft>
        <a:defRPr sz="2000">
          <a:solidFill>
            <a:schemeClr val="bg1"/>
          </a:solidFill>
          <a:latin typeface="Arial" pitchFamily="-108" charset="0"/>
        </a:defRPr>
      </a:lvl9pPr>
    </p:titleStyle>
    <p:bodyStyle>
      <a:lvl1pPr marL="342900" indent="-342900" algn="l" rtl="0" eaLnBrk="0" fontAlgn="base" hangingPunct="0">
        <a:spcBef>
          <a:spcPct val="90000"/>
        </a:spcBef>
        <a:spcAft>
          <a:spcPts val="600"/>
        </a:spcAft>
        <a:defRPr b="1">
          <a:solidFill>
            <a:srgbClr val="0091B2"/>
          </a:solidFill>
          <a:latin typeface="+mn-lt"/>
          <a:ea typeface="Geneva" pitchFamily="-108" charset="-128"/>
          <a:cs typeface="Geneva" pitchFamily="-108" charset="-128"/>
        </a:defRPr>
      </a:lvl1pPr>
      <a:lvl2pPr marL="742950" indent="-285750" algn="l" rtl="0" eaLnBrk="0" fontAlgn="base" hangingPunct="0">
        <a:spcBef>
          <a:spcPts val="800"/>
        </a:spcBef>
        <a:spcAft>
          <a:spcPct val="0"/>
        </a:spcAft>
        <a:buClr>
          <a:srgbClr val="E4A11B"/>
        </a:buClr>
        <a:buSzPct val="75000"/>
        <a:buBlip>
          <a:blip r:embed="rId16"/>
        </a:buBlip>
        <a:defRPr sz="1700">
          <a:solidFill>
            <a:srgbClr val="6B6B6B"/>
          </a:solidFill>
          <a:latin typeface="+mn-lt"/>
          <a:ea typeface="Geneva" pitchFamily="-108" charset="-128"/>
          <a:cs typeface="Geneva"/>
        </a:defRPr>
      </a:lvl2pPr>
      <a:lvl3pPr marL="914400" indent="177800" algn="l" rtl="0" eaLnBrk="0" fontAlgn="base" hangingPunct="0">
        <a:spcBef>
          <a:spcPts val="800"/>
        </a:spcBef>
        <a:spcAft>
          <a:spcPct val="0"/>
        </a:spcAft>
        <a:buChar char="•"/>
        <a:defRPr sz="1700">
          <a:solidFill>
            <a:srgbClr val="6B6B6B"/>
          </a:solidFill>
          <a:latin typeface="+mn-lt"/>
          <a:ea typeface="Geneva" pitchFamily="-108" charset="-128"/>
          <a:cs typeface="Geneva"/>
        </a:defRPr>
      </a:lvl3pPr>
      <a:lvl4pPr marL="16002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4pPr>
      <a:lvl5pPr marL="2057400" indent="-228600" algn="l" rtl="0" eaLnBrk="0" fontAlgn="base" hangingPunct="0">
        <a:lnSpc>
          <a:spcPct val="115000"/>
        </a:lnSpc>
        <a:spcBef>
          <a:spcPct val="20000"/>
        </a:spcBef>
        <a:spcAft>
          <a:spcPct val="0"/>
        </a:spcAft>
        <a:buChar char="»"/>
        <a:defRPr sz="1700">
          <a:solidFill>
            <a:srgbClr val="6B6B6B"/>
          </a:solidFill>
          <a:latin typeface="+mn-lt"/>
          <a:ea typeface="Geneva" pitchFamily="-108" charset="-128"/>
          <a:cs typeface="Geneva"/>
        </a:defRPr>
      </a:lvl5pPr>
      <a:lvl6pPr marL="2514600" indent="-228600" algn="l" rtl="0" fontAlgn="base">
        <a:lnSpc>
          <a:spcPct val="115000"/>
        </a:lnSpc>
        <a:spcBef>
          <a:spcPct val="20000"/>
        </a:spcBef>
        <a:spcAft>
          <a:spcPct val="0"/>
        </a:spcAft>
        <a:defRPr sz="1700">
          <a:solidFill>
            <a:srgbClr val="6B6B6B"/>
          </a:solidFill>
          <a:latin typeface="+mn-lt"/>
          <a:ea typeface="Geneva" pitchFamily="-108" charset="-128"/>
        </a:defRPr>
      </a:lvl6pPr>
      <a:lvl7pPr marL="2971800" indent="-228600" algn="l" rtl="0" fontAlgn="base">
        <a:lnSpc>
          <a:spcPct val="115000"/>
        </a:lnSpc>
        <a:spcBef>
          <a:spcPct val="20000"/>
        </a:spcBef>
        <a:spcAft>
          <a:spcPct val="0"/>
        </a:spcAft>
        <a:defRPr sz="1700">
          <a:solidFill>
            <a:srgbClr val="6B6B6B"/>
          </a:solidFill>
          <a:latin typeface="+mn-lt"/>
          <a:ea typeface="Geneva" pitchFamily="-108" charset="-128"/>
        </a:defRPr>
      </a:lvl7pPr>
      <a:lvl8pPr marL="3429000" indent="-228600" algn="l" rtl="0" fontAlgn="base">
        <a:lnSpc>
          <a:spcPct val="115000"/>
        </a:lnSpc>
        <a:spcBef>
          <a:spcPct val="20000"/>
        </a:spcBef>
        <a:spcAft>
          <a:spcPct val="0"/>
        </a:spcAft>
        <a:defRPr sz="1700">
          <a:solidFill>
            <a:srgbClr val="6B6B6B"/>
          </a:solidFill>
          <a:latin typeface="+mn-lt"/>
          <a:ea typeface="Geneva" pitchFamily="-108" charset="-128"/>
        </a:defRPr>
      </a:lvl8pPr>
      <a:lvl9pPr marL="3886200" indent="-228600" algn="l" rtl="0" fontAlgn="base">
        <a:lnSpc>
          <a:spcPct val="115000"/>
        </a:lnSpc>
        <a:spcBef>
          <a:spcPct val="20000"/>
        </a:spcBef>
        <a:spcAft>
          <a:spcPct val="0"/>
        </a:spcAft>
        <a:defRPr sz="1700">
          <a:solidFill>
            <a:srgbClr val="6B6B6B"/>
          </a:solidFill>
          <a:latin typeface="+mn-lt"/>
          <a:ea typeface="Geneva"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981200" y="0"/>
            <a:ext cx="7162800" cy="6858000"/>
          </a:xfrm>
          <a:prstGeom prst="rect">
            <a:avLst/>
          </a:prstGeom>
          <a:solidFill>
            <a:schemeClr val="bg1"/>
          </a:soli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3200">
              <a:latin typeface="Times New Roman" pitchFamily="-110" charset="0"/>
            </a:endParaRPr>
          </a:p>
        </p:txBody>
      </p:sp>
      <p:sp>
        <p:nvSpPr>
          <p:cNvPr id="24579" name="Rectangle 3"/>
          <p:cNvSpPr>
            <a:spLocks noGrp="1" noChangeArrowheads="1"/>
          </p:cNvSpPr>
          <p:nvPr>
            <p:ph type="title"/>
          </p:nvPr>
        </p:nvSpPr>
        <p:spPr bwMode="auto">
          <a:xfrm>
            <a:off x="2209800" y="304800"/>
            <a:ext cx="6629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80" name="Rectangle 4"/>
          <p:cNvSpPr>
            <a:spLocks noGrp="1" noChangeArrowheads="1"/>
          </p:cNvSpPr>
          <p:nvPr>
            <p:ph type="body" idx="1"/>
          </p:nvPr>
        </p:nvSpPr>
        <p:spPr bwMode="auto">
          <a:xfrm>
            <a:off x="2209800" y="1828800"/>
            <a:ext cx="6629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5" name="Rectangle 7"/>
          <p:cNvSpPr>
            <a:spLocks noChangeArrowheads="1"/>
          </p:cNvSpPr>
          <p:nvPr/>
        </p:nvSpPr>
        <p:spPr bwMode="auto">
          <a:xfrm>
            <a:off x="0" y="0"/>
            <a:ext cx="1981200" cy="6858000"/>
          </a:xfrm>
          <a:prstGeom prst="rect">
            <a:avLst/>
          </a:prstGeom>
          <a:gradFill rotWithShape="1">
            <a:gsLst>
              <a:gs pos="0">
                <a:srgbClr val="000066"/>
              </a:gs>
              <a:gs pos="100000">
                <a:srgbClr val="3366CC"/>
              </a:gs>
            </a:gsLst>
            <a:lin ang="5400000" scaled="1"/>
          </a:gradFill>
          <a:ln w="9525">
            <a:noFill/>
            <a:miter lim="800000"/>
            <a:headEnd/>
            <a:tailEnd/>
          </a:ln>
          <a:effectLst/>
        </p:spPr>
        <p:txBody>
          <a:bodyPr wrap="none" anchor="ctr"/>
          <a:lstStyle/>
          <a:p>
            <a:pPr algn="ctr" defTabSz="914363" eaLnBrk="0" fontAlgn="auto" hangingPunct="0">
              <a:spcBef>
                <a:spcPts val="0"/>
              </a:spcBef>
              <a:spcAft>
                <a:spcPts val="0"/>
              </a:spcAft>
              <a:defRPr/>
            </a:pPr>
            <a:endParaRPr lang="en-US" sz="2400">
              <a:solidFill>
                <a:srgbClr val="0000FF"/>
              </a:solidFill>
              <a:latin typeface="Times New Roman" pitchFamily="-110" charset="0"/>
            </a:endParaRPr>
          </a:p>
        </p:txBody>
      </p:sp>
      <p:sp>
        <p:nvSpPr>
          <p:cNvPr id="22536" name="Text Box 8"/>
          <p:cNvSpPr txBox="1">
            <a:spLocks noChangeArrowheads="1"/>
          </p:cNvSpPr>
          <p:nvPr/>
        </p:nvSpPr>
        <p:spPr bwMode="white">
          <a:xfrm>
            <a:off x="228600" y="5392738"/>
            <a:ext cx="1600200" cy="1465262"/>
          </a:xfrm>
          <a:prstGeom prst="rect">
            <a:avLst/>
          </a:prstGeom>
          <a:noFill/>
          <a:ln w="9525">
            <a:noFill/>
            <a:miter lim="800000"/>
            <a:headEnd/>
            <a:tailEnd/>
          </a:ln>
          <a:effectLst/>
        </p:spPr>
        <p:txBody>
          <a:bodyPr>
            <a:spAutoFit/>
          </a:bodyPr>
          <a:lstStyle/>
          <a:p>
            <a:pPr defTabSz="914363" eaLnBrk="0" fontAlgn="auto" hangingPunct="0">
              <a:spcBef>
                <a:spcPct val="50000"/>
              </a:spcBef>
              <a:spcAft>
                <a:spcPts val="0"/>
              </a:spcAft>
              <a:defRPr/>
            </a:pPr>
            <a:r>
              <a:rPr lang="en-US">
                <a:solidFill>
                  <a:schemeClr val="bg1"/>
                </a:solidFill>
                <a:latin typeface="AGaramond Bold" pitchFamily="18" charset="0"/>
              </a:rPr>
              <a:t>Southern</a:t>
            </a:r>
            <a:br>
              <a:rPr lang="en-US">
                <a:solidFill>
                  <a:schemeClr val="bg1"/>
                </a:solidFill>
                <a:latin typeface="AGaramond Bold" pitchFamily="18" charset="0"/>
              </a:rPr>
            </a:br>
            <a:r>
              <a:rPr lang="en-US">
                <a:solidFill>
                  <a:schemeClr val="bg1"/>
                </a:solidFill>
                <a:latin typeface="AGaramond Bold" pitchFamily="18" charset="0"/>
              </a:rPr>
              <a:t>Regional</a:t>
            </a:r>
            <a:br>
              <a:rPr lang="en-US">
                <a:solidFill>
                  <a:schemeClr val="bg1"/>
                </a:solidFill>
                <a:latin typeface="AGaramond Bold" pitchFamily="18" charset="0"/>
              </a:rPr>
            </a:br>
            <a:r>
              <a:rPr lang="en-US">
                <a:solidFill>
                  <a:schemeClr val="bg1"/>
                </a:solidFill>
                <a:latin typeface="AGaramond Bold" pitchFamily="18" charset="0"/>
              </a:rPr>
              <a:t>Education</a:t>
            </a:r>
            <a:br>
              <a:rPr lang="en-US">
                <a:solidFill>
                  <a:schemeClr val="bg1"/>
                </a:solidFill>
                <a:latin typeface="AGaramond Bold" pitchFamily="18" charset="0"/>
              </a:rPr>
            </a:br>
            <a:r>
              <a:rPr lang="en-US">
                <a:solidFill>
                  <a:schemeClr val="bg1"/>
                </a:solidFill>
                <a:latin typeface="AGaramond Bold" pitchFamily="18" charset="0"/>
              </a:rPr>
              <a:t>Board</a:t>
            </a:r>
            <a:br>
              <a:rPr lang="en-US">
                <a:solidFill>
                  <a:schemeClr val="bg1"/>
                </a:solidFill>
                <a:latin typeface="AGaramond Bold" pitchFamily="18" charset="0"/>
              </a:rPr>
            </a:br>
            <a:endParaRPr lang="en-US">
              <a:solidFill>
                <a:schemeClr val="bg1"/>
              </a:solidFill>
              <a:latin typeface="AGaramond Bold" pitchFamily="18" charset="0"/>
            </a:endParaRPr>
          </a:p>
        </p:txBody>
      </p:sp>
      <p:pic>
        <p:nvPicPr>
          <p:cNvPr id="24583" name="Picture 9"/>
          <p:cNvPicPr>
            <a:picLocks noChangeAspect="1" noChangeArrowheads="1"/>
          </p:cNvPicPr>
          <p:nvPr/>
        </p:nvPicPr>
        <p:blipFill>
          <a:blip r:embed="rId13"/>
          <a:srcRect/>
          <a:stretch>
            <a:fillRect/>
          </a:stretch>
        </p:blipFill>
        <p:spPr bwMode="auto">
          <a:xfrm>
            <a:off x="228600" y="762000"/>
            <a:ext cx="1371600" cy="476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3" r:id="rId1"/>
    <p:sldLayoutId id="2147483802" r:id="rId2"/>
    <p:sldLayoutId id="2147483801" r:id="rId3"/>
    <p:sldLayoutId id="2147483800" r:id="rId4"/>
    <p:sldLayoutId id="2147483799" r:id="rId5"/>
    <p:sldLayoutId id="2147483798" r:id="rId6"/>
    <p:sldLayoutId id="2147483797" r:id="rId7"/>
    <p:sldLayoutId id="2147483796" r:id="rId8"/>
    <p:sldLayoutId id="2147483795" r:id="rId9"/>
    <p:sldLayoutId id="2147483794" r:id="rId10"/>
    <p:sldLayoutId id="2147483793" r:id="rId11"/>
  </p:sldLayoutIdLst>
  <p:transition>
    <p:fade thruBlk="1"/>
  </p:transition>
  <p:timing>
    <p:tnLst>
      <p:par>
        <p:cTn id="1" dur="indefinite" restart="never" nodeType="tmRoot"/>
      </p:par>
    </p:tnLst>
  </p:timing>
  <p:txStyles>
    <p:titleStyle>
      <a:lvl1pPr algn="ctr" rtl="0" eaLnBrk="0" fontAlgn="base" hangingPunct="0">
        <a:spcBef>
          <a:spcPct val="0"/>
        </a:spcBef>
        <a:spcAft>
          <a:spcPct val="0"/>
        </a:spcAft>
        <a:defRPr sz="3600" b="1">
          <a:solidFill>
            <a:srgbClr val="000099"/>
          </a:solidFill>
          <a:latin typeface="+mj-lt"/>
          <a:ea typeface="ＭＳ Ｐゴシック" charset="-128"/>
          <a:cs typeface="ＭＳ Ｐゴシック" charset="-128"/>
        </a:defRPr>
      </a:lvl1pPr>
      <a:lvl2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2pPr>
      <a:lvl3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3pPr>
      <a:lvl4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4pPr>
      <a:lvl5pPr algn="ctr" rtl="0" eaLnBrk="0" fontAlgn="base" hangingPunct="0">
        <a:spcBef>
          <a:spcPct val="0"/>
        </a:spcBef>
        <a:spcAft>
          <a:spcPct val="0"/>
        </a:spcAft>
        <a:defRPr sz="3600" b="1">
          <a:solidFill>
            <a:srgbClr val="000099"/>
          </a:solidFill>
          <a:latin typeface="Tahoma" pitchFamily="-110" charset="0"/>
          <a:ea typeface="ＭＳ Ｐゴシック" charset="-128"/>
          <a:cs typeface="ＭＳ Ｐゴシック" charset="-128"/>
        </a:defRPr>
      </a:lvl5pPr>
      <a:lvl6pPr marL="457200" algn="ctr" rtl="0" eaLnBrk="0" fontAlgn="base" hangingPunct="0">
        <a:spcBef>
          <a:spcPct val="0"/>
        </a:spcBef>
        <a:spcAft>
          <a:spcPct val="0"/>
        </a:spcAft>
        <a:defRPr sz="3600" b="1">
          <a:solidFill>
            <a:srgbClr val="000099"/>
          </a:solidFill>
          <a:latin typeface="Tahoma" pitchFamily="-110" charset="0"/>
        </a:defRPr>
      </a:lvl6pPr>
      <a:lvl7pPr marL="914400" algn="ctr" rtl="0" eaLnBrk="0" fontAlgn="base" hangingPunct="0">
        <a:spcBef>
          <a:spcPct val="0"/>
        </a:spcBef>
        <a:spcAft>
          <a:spcPct val="0"/>
        </a:spcAft>
        <a:defRPr sz="3600" b="1">
          <a:solidFill>
            <a:srgbClr val="000099"/>
          </a:solidFill>
          <a:latin typeface="Tahoma" pitchFamily="-110" charset="0"/>
        </a:defRPr>
      </a:lvl7pPr>
      <a:lvl8pPr marL="1371600" algn="ctr" rtl="0" eaLnBrk="0" fontAlgn="base" hangingPunct="0">
        <a:spcBef>
          <a:spcPct val="0"/>
        </a:spcBef>
        <a:spcAft>
          <a:spcPct val="0"/>
        </a:spcAft>
        <a:defRPr sz="3600" b="1">
          <a:solidFill>
            <a:srgbClr val="000099"/>
          </a:solidFill>
          <a:latin typeface="Tahoma" pitchFamily="-110" charset="0"/>
        </a:defRPr>
      </a:lvl8pPr>
      <a:lvl9pPr marL="1828800" algn="ctr" rtl="0" eaLnBrk="0" fontAlgn="base" hangingPunct="0">
        <a:spcBef>
          <a:spcPct val="0"/>
        </a:spcBef>
        <a:spcAft>
          <a:spcPct val="0"/>
        </a:spcAft>
        <a:defRPr sz="3600" b="1">
          <a:solidFill>
            <a:srgbClr val="000099"/>
          </a:solidFill>
          <a:latin typeface="Tahoma" pitchFamily="-110"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n"/>
        <a:defRPr sz="2400" b="1">
          <a:solidFill>
            <a:srgbClr val="00009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1"/>
        </a:buClr>
        <a:buFont typeface="Wingdings" pitchFamily="2" charset="2"/>
        <a:buChar char="l"/>
        <a:defRPr sz="2200" b="1">
          <a:solidFill>
            <a:srgbClr val="000099"/>
          </a:solidFill>
          <a:latin typeface="+mn-lt"/>
          <a:ea typeface="ＭＳ Ｐゴシック" pitchFamily="-110" charset="-128"/>
          <a:cs typeface="ＭＳ Ｐゴシック"/>
        </a:defRPr>
      </a:lvl2pPr>
      <a:lvl3pPr marL="1143000" indent="-228600" algn="l" rtl="0" eaLnBrk="0" fontAlgn="base" hangingPunct="0">
        <a:spcBef>
          <a:spcPct val="20000"/>
        </a:spcBef>
        <a:spcAft>
          <a:spcPct val="0"/>
        </a:spcAft>
        <a:buChar char="•"/>
        <a:defRPr b="1">
          <a:solidFill>
            <a:srgbClr val="000099"/>
          </a:solidFill>
          <a:latin typeface="+mn-lt"/>
          <a:ea typeface="ＭＳ Ｐゴシック" pitchFamily="-110" charset="-128"/>
          <a:cs typeface="ＭＳ Ｐゴシック"/>
        </a:defRPr>
      </a:lvl3pPr>
      <a:lvl4pPr marL="1600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4pPr>
      <a:lvl5pPr marL="2057400" indent="-228600" algn="l" rtl="0" eaLnBrk="0" fontAlgn="base" hangingPunct="0">
        <a:spcBef>
          <a:spcPct val="20000"/>
        </a:spcBef>
        <a:spcAft>
          <a:spcPct val="0"/>
        </a:spcAft>
        <a:buChar char="»"/>
        <a:defRPr sz="2000" b="1">
          <a:solidFill>
            <a:srgbClr val="000099"/>
          </a:solidFill>
          <a:latin typeface="+mn-lt"/>
          <a:ea typeface="ＭＳ Ｐゴシック" pitchFamily="-110" charset="-128"/>
          <a:cs typeface="ＭＳ Ｐゴシック"/>
        </a:defRPr>
      </a:lvl5pPr>
      <a:lvl6pPr marL="25146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b="1">
          <a:solidFill>
            <a:srgbClr val="000099"/>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Line 8"/>
          <p:cNvSpPr>
            <a:spLocks noChangeShapeType="1"/>
          </p:cNvSpPr>
          <p:nvPr/>
        </p:nvSpPr>
        <p:spPr bwMode="auto">
          <a:xfrm>
            <a:off x="4808538" y="6364288"/>
            <a:ext cx="4335462" cy="0"/>
          </a:xfrm>
          <a:prstGeom prst="line">
            <a:avLst/>
          </a:prstGeom>
          <a:noFill/>
          <a:ln w="38100">
            <a:solidFill>
              <a:schemeClr val="accent6"/>
            </a:solidFill>
            <a:round/>
            <a:headEnd/>
            <a:tailEnd/>
          </a:ln>
        </p:spPr>
        <p:txBody>
          <a:bodyPr/>
          <a:lstStyle/>
          <a:p>
            <a:pPr defTabSz="914363" fontAlgn="auto">
              <a:spcBef>
                <a:spcPts val="0"/>
              </a:spcBef>
              <a:spcAft>
                <a:spcPts val="0"/>
              </a:spcAft>
              <a:defRPr/>
            </a:pPr>
            <a:endParaRPr lang="en-US">
              <a:latin typeface="+mn-lt"/>
            </a:endParaRPr>
          </a:p>
        </p:txBody>
      </p:sp>
      <p:sp>
        <p:nvSpPr>
          <p:cNvPr id="60419" name="Line 6"/>
          <p:cNvSpPr>
            <a:spLocks noChangeShapeType="1"/>
          </p:cNvSpPr>
          <p:nvPr/>
        </p:nvSpPr>
        <p:spPr bwMode="auto">
          <a:xfrm>
            <a:off x="4843463" y="4465638"/>
            <a:ext cx="4300537" cy="0"/>
          </a:xfrm>
          <a:prstGeom prst="line">
            <a:avLst/>
          </a:prstGeom>
          <a:noFill/>
          <a:ln w="38100">
            <a:solidFill>
              <a:schemeClr val="accent6"/>
            </a:solidFill>
            <a:round/>
            <a:headEnd/>
            <a:tailEnd/>
          </a:ln>
        </p:spPr>
        <p:txBody>
          <a:bodyPr/>
          <a:lstStyle/>
          <a:p>
            <a:pPr defTabSz="914363" fontAlgn="auto">
              <a:spcBef>
                <a:spcPts val="0"/>
              </a:spcBef>
              <a:spcAft>
                <a:spcPts val="0"/>
              </a:spcAft>
              <a:defRPr/>
            </a:pPr>
            <a:endParaRPr lang="en-US">
              <a:latin typeface="+mn-lt"/>
            </a:endParaRPr>
          </a:p>
        </p:txBody>
      </p:sp>
      <p:sp>
        <p:nvSpPr>
          <p:cNvPr id="38915" name="Rectangle 2"/>
          <p:cNvSpPr>
            <a:spLocks noGrp="1" noChangeArrowheads="1"/>
          </p:cNvSpPr>
          <p:nvPr>
            <p:ph type="ctrTitle"/>
          </p:nvPr>
        </p:nvSpPr>
        <p:spPr>
          <a:xfrm>
            <a:off x="2057400" y="-533400"/>
            <a:ext cx="7086600" cy="4800600"/>
          </a:xfrm>
        </p:spPr>
        <p:txBody>
          <a:bodyPr/>
          <a:lstStyle/>
          <a:p>
            <a:r>
              <a:rPr lang="en-US" sz="4400" smtClean="0">
                <a:ea typeface="ＭＳ Ｐゴシック"/>
                <a:cs typeface="ＭＳ Ｐゴシック"/>
              </a:rPr>
              <a:t>The “Write” Way</a:t>
            </a:r>
            <a:r>
              <a:rPr lang="en-US" sz="2400" smtClean="0">
                <a:ea typeface="ＭＳ Ｐゴシック"/>
                <a:cs typeface="ＭＳ Ｐゴシック"/>
              </a:rPr>
              <a:t/>
            </a:r>
            <a:br>
              <a:rPr lang="en-US" sz="2400" smtClean="0">
                <a:ea typeface="ＭＳ Ｐゴシック"/>
                <a:cs typeface="ＭＳ Ｐゴシック"/>
              </a:rPr>
            </a:br>
            <a:r>
              <a:rPr lang="en-US" sz="2400" smtClean="0">
                <a:solidFill>
                  <a:schemeClr val="tx1"/>
                </a:solidFill>
                <a:ea typeface="ＭＳ Ｐゴシック"/>
                <a:cs typeface="ＭＳ Ｐゴシック"/>
              </a:rPr>
              <a:t/>
            </a:r>
            <a:br>
              <a:rPr lang="en-US" sz="2400" smtClean="0">
                <a:solidFill>
                  <a:schemeClr val="tx1"/>
                </a:solidFill>
                <a:ea typeface="ＭＳ Ｐゴシック"/>
                <a:cs typeface="ＭＳ Ｐゴシック"/>
              </a:rPr>
            </a:br>
            <a:r>
              <a:rPr lang="en-US" sz="2400" smtClean="0">
                <a:solidFill>
                  <a:schemeClr val="tx1"/>
                </a:solidFill>
                <a:ea typeface="ＭＳ Ｐゴシック"/>
                <a:cs typeface="ＭＳ Ｐゴシック"/>
              </a:rPr>
              <a:t>Developing Students’ Writing Proficiency</a:t>
            </a:r>
          </a:p>
        </p:txBody>
      </p:sp>
      <p:sp>
        <p:nvSpPr>
          <p:cNvPr id="38916" name="Text Box 9"/>
          <p:cNvSpPr txBox="1">
            <a:spLocks noChangeArrowheads="1"/>
          </p:cNvSpPr>
          <p:nvPr/>
        </p:nvSpPr>
        <p:spPr bwMode="auto">
          <a:xfrm>
            <a:off x="5094288" y="4483100"/>
            <a:ext cx="3810000" cy="1847850"/>
          </a:xfrm>
          <a:prstGeom prst="rect">
            <a:avLst/>
          </a:prstGeom>
          <a:noFill/>
          <a:ln w="9525">
            <a:noFill/>
            <a:miter lim="800000"/>
            <a:headEnd/>
            <a:tailEnd/>
          </a:ln>
        </p:spPr>
        <p:txBody>
          <a:bodyPr>
            <a:spAutoFit/>
          </a:bodyPr>
          <a:lstStyle/>
          <a:p>
            <a:pPr algn="ctr">
              <a:spcBef>
                <a:spcPct val="50000"/>
              </a:spcBef>
            </a:pPr>
            <a:r>
              <a:rPr lang="en-US" sz="2400" b="1">
                <a:solidFill>
                  <a:srgbClr val="000066"/>
                </a:solidFill>
                <a:latin typeface="Tahoma" pitchFamily="34" charset="0"/>
              </a:rPr>
              <a:t>Nancy Blair</a:t>
            </a:r>
          </a:p>
          <a:p>
            <a:pPr algn="ctr">
              <a:spcBef>
                <a:spcPct val="50000"/>
              </a:spcBef>
            </a:pPr>
            <a:r>
              <a:rPr lang="en-US" sz="2000">
                <a:solidFill>
                  <a:srgbClr val="000066"/>
                </a:solidFill>
                <a:latin typeface="Tahoma" pitchFamily="34" charset="0"/>
              </a:rPr>
              <a:t>School Improvement Consultant</a:t>
            </a:r>
          </a:p>
          <a:p>
            <a:pPr algn="ctr">
              <a:spcBef>
                <a:spcPct val="50000"/>
              </a:spcBef>
            </a:pPr>
            <a:r>
              <a:rPr lang="en-US" sz="2000">
                <a:solidFill>
                  <a:srgbClr val="000066"/>
                </a:solidFill>
                <a:latin typeface="Tahoma" pitchFamily="34" charset="0"/>
              </a:rPr>
              <a:t>blairconsult@gmail.com</a:t>
            </a:r>
          </a:p>
          <a:p>
            <a:pPr algn="ctr">
              <a:spcBef>
                <a:spcPct val="50000"/>
              </a:spcBef>
            </a:pPr>
            <a:r>
              <a:rPr lang="en-US" sz="2000">
                <a:solidFill>
                  <a:srgbClr val="000066"/>
                </a:solidFill>
                <a:latin typeface="Tahoma" pitchFamily="34" charset="0"/>
              </a:rPr>
              <a:t>Twitter: @blairteach</a:t>
            </a:r>
          </a:p>
        </p:txBody>
      </p:sp>
      <p:pic>
        <p:nvPicPr>
          <p:cNvPr id="38917" name="Picture 6" descr="handwriting_computer.jpg_blog.png"/>
          <p:cNvPicPr>
            <a:picLocks noChangeAspect="1"/>
          </p:cNvPicPr>
          <p:nvPr/>
        </p:nvPicPr>
        <p:blipFill>
          <a:blip r:embed="rId3"/>
          <a:srcRect l="3908" t="3532" r="3908" b="13518"/>
          <a:stretch>
            <a:fillRect/>
          </a:stretch>
        </p:blipFill>
        <p:spPr bwMode="auto">
          <a:xfrm>
            <a:off x="1979613" y="4452938"/>
            <a:ext cx="2882900" cy="19335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701675"/>
            <a:ext cx="8229600" cy="554038"/>
          </a:xfrm>
        </p:spPr>
        <p:txBody>
          <a:bodyPr rtlCol="0"/>
          <a:lstStyle/>
          <a:p>
            <a:pPr defTabSz="914363" eaLnBrk="1" fontAlgn="auto" hangingPunct="1">
              <a:spcAft>
                <a:spcPts val="0"/>
              </a:spcAft>
              <a:defRPr/>
            </a:pPr>
            <a:r>
              <a:rPr sz="4000" dirty="0" smtClean="0">
                <a:solidFill>
                  <a:srgbClr val="C00000"/>
                </a:solidFill>
                <a:latin typeface="+mn-lt"/>
              </a:rPr>
              <a:t>Differentiating rigor level</a:t>
            </a:r>
            <a:r>
              <a:rPr sz="4000" dirty="0" smtClean="0">
                <a:solidFill>
                  <a:srgbClr val="C00000"/>
                </a:solidFill>
              </a:rPr>
              <a:t>…</a:t>
            </a:r>
            <a:endParaRPr sz="4000" dirty="0">
              <a:solidFill>
                <a:srgbClr val="C00000"/>
              </a:solidFill>
            </a:endParaRPr>
          </a:p>
        </p:txBody>
      </p:sp>
      <p:sp>
        <p:nvSpPr>
          <p:cNvPr id="4" name="TextBox 3"/>
          <p:cNvSpPr txBox="1"/>
          <p:nvPr/>
        </p:nvSpPr>
        <p:spPr>
          <a:xfrm>
            <a:off x="682625" y="1827213"/>
            <a:ext cx="7813675" cy="3109912"/>
          </a:xfrm>
          <a:prstGeom prst="rect">
            <a:avLst/>
          </a:prstGeom>
          <a:noFill/>
        </p:spPr>
        <p:txBody>
          <a:bodyPr>
            <a:spAutoFit/>
          </a:bodyPr>
          <a:lstStyle/>
          <a:p>
            <a:pPr defTabSz="914400" fontAlgn="auto">
              <a:spcBef>
                <a:spcPts val="0"/>
              </a:spcBef>
              <a:spcAft>
                <a:spcPts val="0"/>
              </a:spcAft>
              <a:defRPr/>
            </a:pPr>
            <a:r>
              <a:rPr lang="en-US" sz="2400" dirty="0">
                <a:latin typeface="+mn-lt"/>
              </a:rPr>
              <a:t>How can teachers vary template task </a:t>
            </a:r>
            <a:r>
              <a:rPr lang="en-US" sz="2400" b="1" u="sng" dirty="0">
                <a:solidFill>
                  <a:srgbClr val="C00000"/>
                </a:solidFill>
                <a:latin typeface="+mn-lt"/>
              </a:rPr>
              <a:t>rigor levels </a:t>
            </a:r>
            <a:r>
              <a:rPr lang="en-US" sz="2400" dirty="0">
                <a:latin typeface="Gill Sans MT"/>
                <a:ea typeface="Times New Roman" pitchFamily="18" charset="0"/>
                <a:cs typeface="Times New Roman" pitchFamily="18" charset="0"/>
              </a:rPr>
              <a:t>:</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defTabSz="914400" fontAlgn="auto">
              <a:spcBef>
                <a:spcPts val="0"/>
              </a:spcBef>
              <a:spcAft>
                <a:spcPts val="0"/>
              </a:spcAft>
              <a:defRPr/>
            </a:pPr>
            <a:endParaRPr lang="en-US" sz="1000" dirty="0">
              <a:latin typeface="Gill Sans MT"/>
              <a:ea typeface="Times New Roman" pitchFamily="18" charset="0"/>
              <a:cs typeface="Times New Roman" pitchFamily="18" charset="0"/>
            </a:endParaRPr>
          </a:p>
          <a:p>
            <a:pPr marL="852488" lvl="1" indent="-398463" defTabSz="914400" fontAlgn="auto">
              <a:spcBef>
                <a:spcPts val="0"/>
              </a:spcBef>
              <a:spcAft>
                <a:spcPts val="0"/>
              </a:spcAft>
              <a:buFont typeface="Wingdings" pitchFamily="2" charset="2"/>
              <a:buChar char="q"/>
              <a:defRPr/>
            </a:pPr>
            <a:r>
              <a:rPr lang="en-US" sz="2800" dirty="0">
                <a:latin typeface="+mn-lt"/>
              </a:rPr>
              <a:t>By selecting template tasks of more or less difficulty</a:t>
            </a:r>
            <a:endParaRPr lang="en-US" sz="2800" dirty="0">
              <a:latin typeface="+mn-lt"/>
              <a:ea typeface="Times New Roman" pitchFamily="18" charset="0"/>
              <a:cs typeface="Times New Roman" pitchFamily="18" charset="0"/>
            </a:endParaRPr>
          </a:p>
          <a:p>
            <a:pPr marL="852488" indent="-398463" defTabSz="914400" fontAlgn="auto">
              <a:spcBef>
                <a:spcPts val="0"/>
              </a:spcBef>
              <a:spcAft>
                <a:spcPts val="0"/>
              </a:spcAft>
              <a:buFont typeface="Wingdings" pitchFamily="2" charset="2"/>
              <a:buChar char="q"/>
              <a:defRPr/>
            </a:pPr>
            <a:r>
              <a:rPr lang="en-US" sz="2800" dirty="0">
                <a:latin typeface="+mn-lt"/>
              </a:rPr>
              <a:t>By choice of reading materials </a:t>
            </a:r>
            <a:endParaRPr lang="en-US" sz="2800" dirty="0">
              <a:latin typeface="+mn-lt"/>
              <a:ea typeface="Times New Roman" pitchFamily="18" charset="0"/>
              <a:cs typeface="Arial" pitchFamily="34" charset="0"/>
            </a:endParaRPr>
          </a:p>
          <a:p>
            <a:pPr marL="852488" indent="-398463" defTabSz="914400" fontAlgn="auto">
              <a:spcBef>
                <a:spcPts val="0"/>
              </a:spcBef>
              <a:spcAft>
                <a:spcPts val="0"/>
              </a:spcAft>
              <a:buFont typeface="Wingdings" pitchFamily="2" charset="2"/>
              <a:buChar char="q"/>
              <a:defRPr/>
            </a:pPr>
            <a:r>
              <a:rPr lang="en-US" sz="2800" dirty="0">
                <a:latin typeface="+mn-lt"/>
              </a:rPr>
              <a:t>By type/level of writing demand</a:t>
            </a:r>
          </a:p>
          <a:p>
            <a:pPr marL="852488" indent="-398463" defTabSz="914400" fontAlgn="auto">
              <a:spcBef>
                <a:spcPts val="0"/>
              </a:spcBef>
              <a:spcAft>
                <a:spcPts val="0"/>
              </a:spcAft>
              <a:buFont typeface="Wingdings" pitchFamily="2" charset="2"/>
              <a:buChar char="q"/>
              <a:defRPr/>
            </a:pPr>
            <a:r>
              <a:rPr lang="en-US" sz="2800" dirty="0">
                <a:latin typeface="+mn-lt"/>
              </a:rPr>
              <a:t>By difficulty level of content</a:t>
            </a:r>
            <a:endParaRPr lang="en-US" sz="2800" dirty="0">
              <a:latin typeface="+mn-lt"/>
              <a:ea typeface="Times New Roman" pitchFamily="18"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0" y="246063"/>
            <a:ext cx="9144000" cy="609600"/>
          </a:xfrm>
        </p:spPr>
        <p:txBody>
          <a:bodyPr/>
          <a:lstStyle/>
          <a:p>
            <a:pPr algn="ctr" eaLnBrk="1" hangingPunct="1"/>
            <a:r>
              <a:rPr smtClean="0">
                <a:ln>
                  <a:noFill/>
                </a:ln>
              </a:rPr>
              <a:t>   </a:t>
            </a:r>
            <a:r>
              <a:rPr sz="4400" smtClean="0">
                <a:ln>
                  <a:noFill/>
                </a:ln>
                <a:solidFill>
                  <a:srgbClr val="C00000"/>
                </a:solidFill>
              </a:rPr>
              <a:t>LDC Template Tasks Bank</a:t>
            </a:r>
          </a:p>
        </p:txBody>
      </p:sp>
      <p:sp>
        <p:nvSpPr>
          <p:cNvPr id="58370" name="TextBox 4"/>
          <p:cNvSpPr txBox="1">
            <a:spLocks noChangeArrowheads="1"/>
          </p:cNvSpPr>
          <p:nvPr/>
        </p:nvSpPr>
        <p:spPr bwMode="auto">
          <a:xfrm>
            <a:off x="600075" y="1009650"/>
            <a:ext cx="8066088" cy="5170488"/>
          </a:xfrm>
          <a:prstGeom prst="rect">
            <a:avLst/>
          </a:prstGeom>
          <a:noFill/>
          <a:ln w="9525">
            <a:noFill/>
            <a:miter lim="800000"/>
            <a:headEnd/>
            <a:tailEnd/>
          </a:ln>
        </p:spPr>
        <p:txBody>
          <a:bodyPr>
            <a:spAutoFit/>
          </a:bodyPr>
          <a:lstStyle/>
          <a:p>
            <a:r>
              <a:rPr lang="en-US" sz="2400">
                <a:solidFill>
                  <a:srgbClr val="C00000"/>
                </a:solidFill>
                <a:latin typeface="Calibri" pitchFamily="34" charset="0"/>
              </a:rPr>
              <a:t>There are three main sections: </a:t>
            </a:r>
          </a:p>
          <a:p>
            <a:endParaRPr lang="en-US" sz="2400">
              <a:latin typeface="Calibri" pitchFamily="34" charset="0"/>
            </a:endParaRPr>
          </a:p>
          <a:p>
            <a:r>
              <a:rPr lang="en-US" sz="2400" b="1">
                <a:latin typeface="Calibri" pitchFamily="34" charset="0"/>
              </a:rPr>
              <a:t>1. Argumentation </a:t>
            </a:r>
          </a:p>
          <a:p>
            <a:r>
              <a:rPr lang="en-US" sz="2400" b="1">
                <a:latin typeface="Calibri" pitchFamily="34" charset="0"/>
              </a:rPr>
              <a:t>2. Informational/explanatory</a:t>
            </a:r>
          </a:p>
          <a:p>
            <a:r>
              <a:rPr lang="en-US" sz="2400" b="1">
                <a:latin typeface="Calibri" pitchFamily="34" charset="0"/>
              </a:rPr>
              <a:t>3. Narrative </a:t>
            </a:r>
          </a:p>
          <a:p>
            <a:endParaRPr lang="en-US" sz="2400">
              <a:latin typeface="Calibri" pitchFamily="34" charset="0"/>
            </a:endParaRPr>
          </a:p>
          <a:p>
            <a:r>
              <a:rPr lang="en-US" sz="2400">
                <a:solidFill>
                  <a:srgbClr val="C00000"/>
                </a:solidFill>
                <a:latin typeface="Calibri" pitchFamily="34" charset="0"/>
              </a:rPr>
              <a:t>Each section includes: </a:t>
            </a:r>
          </a:p>
          <a:p>
            <a:endParaRPr lang="en-US" sz="2400">
              <a:latin typeface="Calibri" pitchFamily="34" charset="0"/>
            </a:endParaRPr>
          </a:p>
          <a:p>
            <a:pPr>
              <a:buFont typeface="Arial" charset="0"/>
              <a:buChar char="•"/>
            </a:pPr>
            <a:r>
              <a:rPr lang="en-US" sz="2400" b="1">
                <a:latin typeface="Calibri" pitchFamily="34" charset="0"/>
              </a:rPr>
              <a:t>Common core standards - the standards that apply uniquely to the section </a:t>
            </a:r>
          </a:p>
          <a:p>
            <a:pPr>
              <a:buFont typeface="Arial" charset="0"/>
              <a:buChar char="•"/>
            </a:pPr>
            <a:r>
              <a:rPr lang="en-US" sz="2400" b="1">
                <a:latin typeface="Calibri" pitchFamily="34" charset="0"/>
              </a:rPr>
              <a:t>Template prompts - with content-added examples for all applicable content areas </a:t>
            </a:r>
          </a:p>
          <a:p>
            <a:pPr>
              <a:buFont typeface="Arial" charset="0"/>
              <a:buChar char="•"/>
            </a:pPr>
            <a:r>
              <a:rPr lang="en-US" sz="2400" b="1">
                <a:latin typeface="Calibri" pitchFamily="34" charset="0"/>
              </a:rPr>
              <a:t>  Generic rubric - applies to prompts in that section </a:t>
            </a:r>
          </a:p>
          <a:p>
            <a:pPr eaLnBrk="0" hangingPunct="0"/>
            <a:endParaRPr lang="en-US">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700088" y="361950"/>
            <a:ext cx="7983537" cy="620713"/>
          </a:xfrm>
        </p:spPr>
        <p:txBody>
          <a:bodyPr/>
          <a:lstStyle/>
          <a:p>
            <a:pPr algn="ctr" eaLnBrk="1" hangingPunct="1"/>
            <a:r>
              <a:rPr sz="4400" smtClean="0">
                <a:ln>
                  <a:noFill/>
                </a:ln>
              </a:rPr>
              <a:t>Types of Writing</a:t>
            </a:r>
          </a:p>
        </p:txBody>
      </p:sp>
      <p:sp>
        <p:nvSpPr>
          <p:cNvPr id="60418"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2A94114-4F58-4309-9342-52D6E26C7923}" type="datetime4">
              <a:rPr lang="en-US"/>
              <a:pPr defTabSz="912813" fontAlgn="base">
                <a:spcBef>
                  <a:spcPct val="0"/>
                </a:spcBef>
                <a:spcAft>
                  <a:spcPct val="0"/>
                </a:spcAft>
                <a:defRPr/>
              </a:pPr>
              <a:t>August 29, 2011</a:t>
            </a:fld>
            <a:endParaRPr lang="en-US"/>
          </a:p>
        </p:txBody>
      </p:sp>
      <p:sp>
        <p:nvSpPr>
          <p:cNvPr id="60419" name="TextBox 3"/>
          <p:cNvSpPr txBox="1">
            <a:spLocks noChangeArrowheads="1"/>
          </p:cNvSpPr>
          <p:nvPr/>
        </p:nvSpPr>
        <p:spPr bwMode="auto">
          <a:xfrm>
            <a:off x="2794000" y="1414463"/>
            <a:ext cx="4173538" cy="5702300"/>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Definition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Description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Procedural-Sequential</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Synthesis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Analysis</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Comparison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Evaluation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Problem/Solution</a:t>
            </a:r>
          </a:p>
          <a:p>
            <a:pPr marL="396875" indent="-396875">
              <a:lnSpc>
                <a:spcPct val="90000"/>
              </a:lnSpc>
              <a:spcBef>
                <a:spcPct val="20000"/>
              </a:spcBef>
              <a:buClr>
                <a:srgbClr val="CE6B28"/>
              </a:buClr>
              <a:buFont typeface="Wingdings" pitchFamily="2" charset="2"/>
              <a:buChar char="§"/>
            </a:pPr>
            <a:r>
              <a:rPr lang="en-US" sz="2800" b="1">
                <a:solidFill>
                  <a:srgbClr val="5A471C"/>
                </a:solidFill>
                <a:latin typeface="Calibri" pitchFamily="34" charset="0"/>
              </a:rPr>
              <a:t>Cause/Effect</a:t>
            </a: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a:p>
            <a:pPr marL="396875" indent="-396875">
              <a:lnSpc>
                <a:spcPct val="90000"/>
              </a:lnSpc>
              <a:spcBef>
                <a:spcPct val="20000"/>
              </a:spcBef>
              <a:buClr>
                <a:srgbClr val="CE6B28"/>
              </a:buClr>
              <a:buFont typeface="Wingdings" pitchFamily="2" charset="2"/>
              <a:buChar char="§"/>
            </a:pPr>
            <a:endParaRPr lang="en-US" sz="2800" b="1">
              <a:solidFill>
                <a:srgbClr val="5A471C"/>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430213" y="423863"/>
            <a:ext cx="8229600" cy="619125"/>
          </a:xfrm>
        </p:spPr>
        <p:txBody>
          <a:bodyPr/>
          <a:lstStyle/>
          <a:p>
            <a:pPr algn="ctr" eaLnBrk="1" hangingPunct="1"/>
            <a:r>
              <a:rPr sz="4400" smtClean="0">
                <a:ln>
                  <a:noFill/>
                </a:ln>
                <a:solidFill>
                  <a:srgbClr val="C00000"/>
                </a:solidFill>
              </a:rPr>
              <a:t>Template Tasks</a:t>
            </a:r>
          </a:p>
        </p:txBody>
      </p:sp>
      <p:sp>
        <p:nvSpPr>
          <p:cNvPr id="4" name="TextBox 3"/>
          <p:cNvSpPr txBox="1"/>
          <p:nvPr/>
        </p:nvSpPr>
        <p:spPr>
          <a:xfrm>
            <a:off x="479425" y="1463675"/>
            <a:ext cx="8221663" cy="4524375"/>
          </a:xfrm>
          <a:prstGeom prst="rect">
            <a:avLst/>
          </a:prstGeom>
          <a:noFill/>
        </p:spPr>
        <p:txBody>
          <a:bodyPr>
            <a:spAutoFit/>
          </a:bodyPr>
          <a:lstStyle/>
          <a:p>
            <a:pPr defTabSz="914363" fontAlgn="auto">
              <a:spcBef>
                <a:spcPts val="0"/>
              </a:spcBef>
              <a:spcAft>
                <a:spcPts val="0"/>
              </a:spcAft>
              <a:defRPr/>
            </a:pPr>
            <a:r>
              <a:rPr lang="en-US" sz="2400" dirty="0">
                <a:latin typeface="+mn-lt"/>
              </a:rPr>
              <a:t>Template tasks give teachers </a:t>
            </a:r>
            <a:r>
              <a:rPr lang="en-US" sz="2400" b="1" dirty="0">
                <a:solidFill>
                  <a:srgbClr val="C00000"/>
                </a:solidFill>
                <a:latin typeface="+mn-lt"/>
              </a:rPr>
              <a:t>“plug and play” </a:t>
            </a:r>
            <a:r>
              <a:rPr lang="en-US" sz="2400" dirty="0">
                <a:latin typeface="+mn-lt"/>
              </a:rPr>
              <a:t>flexibility they can control. </a:t>
            </a:r>
          </a:p>
          <a:p>
            <a:pPr marL="457200" indent="-457200"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task level:</a:t>
            </a:r>
            <a:r>
              <a:rPr lang="en-US" sz="2400" dirty="0">
                <a:solidFill>
                  <a:srgbClr val="000000"/>
                </a:solidFill>
                <a:latin typeface="+mn-lt"/>
              </a:rPr>
              <a:t> Select level 1, 2, or 3 task</a:t>
            </a:r>
          </a:p>
          <a:p>
            <a:pPr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reading requirements: </a:t>
            </a:r>
            <a:r>
              <a:rPr lang="en-US" sz="2400" dirty="0">
                <a:solidFill>
                  <a:srgbClr val="000000"/>
                </a:solidFill>
                <a:latin typeface="+mn-lt"/>
              </a:rPr>
              <a:t>Vary text complexity, genre, length, familiarity,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writing demands:</a:t>
            </a:r>
            <a:r>
              <a:rPr lang="en-US" sz="2400" dirty="0">
                <a:solidFill>
                  <a:srgbClr val="000000"/>
                </a:solidFill>
                <a:latin typeface="+mn-lt"/>
              </a:rPr>
              <a:t> Vary product, length,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pacing requirements:</a:t>
            </a:r>
            <a:r>
              <a:rPr lang="en-US" sz="2400" dirty="0">
                <a:solidFill>
                  <a:srgbClr val="000000"/>
                </a:solidFill>
                <a:latin typeface="+mn-lt"/>
              </a:rPr>
              <a:t> Vary workload and time allowed to complete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700" y="860425"/>
            <a:ext cx="8399463" cy="5184775"/>
          </a:xfrm>
        </p:spPr>
        <p:txBody>
          <a:bodyPr/>
          <a:lstStyle/>
          <a:p>
            <a:pPr marL="0" indent="0" eaLnBrk="1" hangingPunct="1">
              <a:lnSpc>
                <a:spcPct val="100000"/>
              </a:lnSpc>
              <a:spcAft>
                <a:spcPts val="2400"/>
              </a:spcAft>
              <a:buFont typeface="Wingdings" pitchFamily="2" charset="2"/>
              <a:buNone/>
            </a:pPr>
            <a:r>
              <a:rPr lang="en-US" sz="2800" smtClean="0"/>
              <a:t>The template gives you an overarching theme in terms of what literacy looks like</a:t>
            </a:r>
            <a:r>
              <a:rPr lang="en-US" sz="1600" smtClean="0"/>
              <a:t>.  </a:t>
            </a:r>
            <a:r>
              <a:rPr lang="en-US" sz="1600" i="1" smtClean="0"/>
              <a:t>– Tony, World History Teacher, Midwood High School,  Charlotte, NC</a:t>
            </a:r>
          </a:p>
          <a:p>
            <a:pPr marL="0" indent="0" eaLnBrk="1" hangingPunct="1">
              <a:lnSpc>
                <a:spcPct val="100000"/>
              </a:lnSpc>
              <a:spcAft>
                <a:spcPts val="2400"/>
              </a:spcAft>
              <a:buFont typeface="Wingdings" pitchFamily="2" charset="2"/>
              <a:buNone/>
            </a:pPr>
            <a:r>
              <a:rPr lang="en-US" sz="2800" smtClean="0"/>
              <a:t>It is not just reading in isolation or writing in isolation. It’s putting them together to create independent ideas on the part of the student.</a:t>
            </a:r>
            <a:r>
              <a:rPr lang="en-US" sz="1600" smtClean="0">
                <a:solidFill>
                  <a:srgbClr val="953735"/>
                </a:solidFill>
              </a:rPr>
              <a:t> </a:t>
            </a:r>
            <a:r>
              <a:rPr lang="en-US" sz="1600" smtClean="0"/>
              <a:t>– </a:t>
            </a:r>
            <a:r>
              <a:rPr lang="en-US" sz="1600" i="1" smtClean="0"/>
              <a:t>Sarah, English Teacher, Northwestern High School, Baltimore, MD</a:t>
            </a:r>
          </a:p>
          <a:p>
            <a:pPr marL="0" indent="0" eaLnBrk="1" hangingPunct="1">
              <a:lnSpc>
                <a:spcPct val="100000"/>
              </a:lnSpc>
              <a:spcAft>
                <a:spcPts val="2400"/>
              </a:spcAft>
              <a:buFont typeface="Wingdings" pitchFamily="2" charset="2"/>
              <a:buNone/>
            </a:pPr>
            <a:r>
              <a:rPr lang="en-US" sz="2800" smtClean="0"/>
              <a:t>			The LDC module is a good step in 				allowing students to do more for 				themselves. </a:t>
            </a:r>
            <a:r>
              <a:rPr lang="en-US" sz="1600" smtClean="0"/>
              <a:t>– </a:t>
            </a:r>
            <a:r>
              <a:rPr lang="en-US" sz="1600" i="1" smtClean="0"/>
              <a:t>Gary, Secondary Literacy Specialist, Kenton 						County Schools,  KY</a:t>
            </a:r>
          </a:p>
        </p:txBody>
      </p:sp>
      <p:sp>
        <p:nvSpPr>
          <p:cNvPr id="63490" name="Title 1"/>
          <p:cNvSpPr txBox="1">
            <a:spLocks/>
          </p:cNvSpPr>
          <p:nvPr/>
        </p:nvSpPr>
        <p:spPr bwMode="auto">
          <a:xfrm>
            <a:off x="441325" y="-85725"/>
            <a:ext cx="8229600" cy="508000"/>
          </a:xfrm>
          <a:prstGeom prst="rect">
            <a:avLst/>
          </a:prstGeom>
          <a:noFill/>
          <a:ln w="9525">
            <a:noFill/>
            <a:miter lim="800000"/>
            <a:headEnd/>
            <a:tailEnd/>
          </a:ln>
        </p:spPr>
        <p:txBody>
          <a:bodyPr lIns="0" tIns="0" rIns="0" bIns="0">
            <a:spAutoFit/>
          </a:bodyPr>
          <a:lstStyle/>
          <a:p>
            <a:pPr algn="ctr">
              <a:lnSpc>
                <a:spcPct val="90000"/>
              </a:lnSpc>
            </a:pPr>
            <a:endParaRPr lang="en-US" sz="3600" b="1">
              <a:solidFill>
                <a:srgbClr val="C00000"/>
              </a:solidFill>
              <a:latin typeface="Calibri" pitchFamily="34" charset="0"/>
              <a:cs typeface="Arial" charset="0"/>
            </a:endParaRPr>
          </a:p>
        </p:txBody>
      </p:sp>
      <p:sp>
        <p:nvSpPr>
          <p:cNvPr id="2" name="Title 1"/>
          <p:cNvSpPr>
            <a:spLocks noGrp="1"/>
          </p:cNvSpPr>
          <p:nvPr>
            <p:ph type="title"/>
          </p:nvPr>
        </p:nvSpPr>
        <p:spPr>
          <a:xfrm>
            <a:off x="400050" y="209550"/>
            <a:ext cx="7983538" cy="492125"/>
          </a:xfrm>
        </p:spPr>
        <p:txBody>
          <a:bodyPr/>
          <a:lstStyle/>
          <a:p>
            <a:pPr eaLnBrk="1" hangingPunct="1">
              <a:lnSpc>
                <a:spcPct val="100000"/>
              </a:lnSpc>
            </a:pPr>
            <a:r>
              <a:rPr sz="3200" smtClean="0">
                <a:ln>
                  <a:noFill/>
                </a:ln>
                <a:solidFill>
                  <a:srgbClr val="9B242D"/>
                </a:solidFill>
              </a:rPr>
              <a:t>What are educators saying? </a:t>
            </a:r>
          </a:p>
        </p:txBody>
      </p:sp>
      <p:pic>
        <p:nvPicPr>
          <p:cNvPr id="6" name="Picture 5" descr="combo7.jpg"/>
          <p:cNvPicPr>
            <a:picLocks noChangeAspect="1"/>
          </p:cNvPicPr>
          <p:nvPr/>
        </p:nvPicPr>
        <p:blipFill>
          <a:blip r:embed="rId3"/>
          <a:srcRect t="12845"/>
          <a:stretch>
            <a:fillRect/>
          </a:stretch>
        </p:blipFill>
        <p:spPr bwMode="auto">
          <a:xfrm rot="-209624">
            <a:off x="666750" y="3852863"/>
            <a:ext cx="1990725" cy="25908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ssolv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88" y="463550"/>
            <a:ext cx="7983537" cy="498475"/>
          </a:xfrm>
        </p:spPr>
        <p:txBody>
          <a:bodyPr rtlCol="0">
            <a:normAutofit fontScale="90000"/>
          </a:bodyPr>
          <a:lstStyle/>
          <a:p>
            <a:pPr algn="ctr" defTabSz="914363" eaLnBrk="1" fontAlgn="auto" hangingPunct="1">
              <a:spcAft>
                <a:spcPts val="0"/>
              </a:spcAft>
              <a:defRPr/>
            </a:pPr>
            <a:r>
              <a:rPr u="sng" dirty="0" smtClean="0">
                <a:effectLst>
                  <a:outerShdw blurRad="38100" dist="38100" dir="2700000" algn="tl">
                    <a:srgbClr val="000000">
                      <a:alpha val="43137"/>
                    </a:srgbClr>
                  </a:outerShdw>
                </a:effectLst>
              </a:rPr>
              <a:t>LDC Tasks vs. previous writing Prompts:  ELA</a:t>
            </a:r>
            <a:endParaRPr u="sng"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268514" y="1342572"/>
          <a:ext cx="8294914" cy="51949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a:xfrm>
            <a:off x="700088" y="463550"/>
            <a:ext cx="7983537" cy="498475"/>
          </a:xfrm>
        </p:spPr>
        <p:txBody>
          <a:bodyPr/>
          <a:lstStyle/>
          <a:p>
            <a:pPr eaLnBrk="1" hangingPunct="1"/>
            <a:r>
              <a:rPr smtClean="0">
                <a:ln>
                  <a:noFill/>
                </a:ln>
              </a:rPr>
              <a:t>Ela continued…</a:t>
            </a:r>
          </a:p>
        </p:txBody>
      </p:sp>
      <p:graphicFrame>
        <p:nvGraphicFramePr>
          <p:cNvPr id="4" name="Content Placeholder 3"/>
          <p:cNvGraphicFramePr>
            <a:graphicFrameLocks noGrp="1"/>
          </p:cNvGraphicFramePr>
          <p:nvPr>
            <p:ph idx="1"/>
          </p:nvPr>
        </p:nvGraphicFramePr>
        <p:xfrm>
          <a:off x="475342" y="1410153"/>
          <a:ext cx="8233229"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700088" y="463550"/>
            <a:ext cx="7983537" cy="498475"/>
          </a:xfrm>
        </p:spPr>
        <p:txBody>
          <a:bodyPr/>
          <a:lstStyle/>
          <a:p>
            <a:pPr eaLnBrk="1" hangingPunct="1"/>
            <a:r>
              <a:rPr smtClean="0">
                <a:ln>
                  <a:noFill/>
                </a:ln>
              </a:rPr>
              <a:t>Ela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700088" y="463550"/>
            <a:ext cx="7983537" cy="498475"/>
          </a:xfrm>
        </p:spPr>
        <p:txBody>
          <a:bodyPr/>
          <a:lstStyle/>
          <a:p>
            <a:pPr eaLnBrk="1" hangingPunct="1"/>
            <a:r>
              <a:rPr smtClean="0">
                <a:ln>
                  <a:noFill/>
                </a:ln>
              </a:rPr>
              <a:t>ela continued…</a:t>
            </a:r>
          </a:p>
        </p:txBody>
      </p:sp>
      <p:graphicFrame>
        <p:nvGraphicFramePr>
          <p:cNvPr id="4" name="Content Placeholder 3"/>
          <p:cNvGraphicFramePr>
            <a:graphicFrameLocks noGrp="1"/>
          </p:cNvGraphicFramePr>
          <p:nvPr>
            <p:ph idx="1"/>
          </p:nvPr>
        </p:nvGraphicFramePr>
        <p:xfrm>
          <a:off x="457200" y="1143000"/>
          <a:ext cx="8215086" cy="53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a:xfrm>
            <a:off x="700088" y="463550"/>
            <a:ext cx="7983537" cy="498475"/>
          </a:xfrm>
        </p:spPr>
        <p:txBody>
          <a:bodyPr/>
          <a:lstStyle/>
          <a:p>
            <a:pPr eaLnBrk="1" hangingPunct="1"/>
            <a:r>
              <a:rPr u="sng" smtClean="0">
                <a:ln>
                  <a:noFill/>
                </a:ln>
              </a:rPr>
              <a:t>Science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179388"/>
            <a:ext cx="8229600" cy="984250"/>
          </a:xfrm>
        </p:spPr>
        <p:txBody>
          <a:bodyPr/>
          <a:lstStyle/>
          <a:p>
            <a:pPr algn="ctr" eaLnBrk="1" hangingPunct="1">
              <a:lnSpc>
                <a:spcPct val="100000"/>
              </a:lnSpc>
            </a:pPr>
            <a:r>
              <a:rPr sz="3200" smtClean="0">
                <a:ln>
                  <a:noFill/>
                </a:ln>
                <a:solidFill>
                  <a:srgbClr val="C00000"/>
                </a:solidFill>
              </a:rPr>
              <a:t>Why Literary Design Collaborative?</a:t>
            </a:r>
            <a:br>
              <a:rPr sz="3200" smtClean="0">
                <a:ln>
                  <a:noFill/>
                </a:ln>
                <a:solidFill>
                  <a:srgbClr val="C00000"/>
                </a:solidFill>
              </a:rPr>
            </a:br>
            <a:r>
              <a:rPr sz="3200" smtClean="0">
                <a:ln>
                  <a:noFill/>
                </a:ln>
                <a:solidFill>
                  <a:srgbClr val="C00000"/>
                </a:solidFill>
              </a:rPr>
              <a:t>In the past…</a:t>
            </a:r>
          </a:p>
        </p:txBody>
      </p:sp>
      <p:graphicFrame>
        <p:nvGraphicFramePr>
          <p:cNvPr id="7" name="Diagram 6"/>
          <p:cNvGraphicFramePr/>
          <p:nvPr/>
        </p:nvGraphicFramePr>
        <p:xfrm>
          <a:off x="1136015" y="1229360"/>
          <a:ext cx="6553200" cy="4998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3"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31302BB8-D953-4147-9894-347DFD3C3660}" type="datetime4">
              <a:rPr lang="en-US"/>
              <a:pPr defTabSz="912813" fontAlgn="base">
                <a:spcBef>
                  <a:spcPct val="0"/>
                </a:spcBef>
                <a:spcAft>
                  <a:spcPct val="0"/>
                </a:spcAft>
                <a:defRPr/>
              </a:pPr>
              <a:t>August 29, 2011</a:t>
            </a:fld>
            <a:endParaRPr lang="en-US"/>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700088" y="463550"/>
            <a:ext cx="7983537" cy="498475"/>
          </a:xfrm>
        </p:spPr>
        <p:txBody>
          <a:bodyPr/>
          <a:lstStyle/>
          <a:p>
            <a:pPr eaLnBrk="1" hangingPunct="1"/>
            <a:r>
              <a:rPr smtClean="0">
                <a:ln>
                  <a:noFill/>
                </a:ln>
              </a:rPr>
              <a:t>Science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a:xfrm>
            <a:off x="700088" y="463550"/>
            <a:ext cx="7983537" cy="498475"/>
          </a:xfrm>
        </p:spPr>
        <p:txBody>
          <a:bodyPr/>
          <a:lstStyle/>
          <a:p>
            <a:pPr eaLnBrk="1" hangingPunct="1"/>
            <a:r>
              <a:rPr u="sng" smtClean="0">
                <a:ln>
                  <a:noFill/>
                </a:ln>
              </a:rPr>
              <a:t>Social studies tasks:</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700088" y="463550"/>
            <a:ext cx="7983537" cy="498475"/>
          </a:xfrm>
        </p:spPr>
        <p:txBody>
          <a:bodyPr/>
          <a:lstStyle/>
          <a:p>
            <a:pPr eaLnBrk="1" hangingPunct="1"/>
            <a:r>
              <a:rPr smtClean="0">
                <a:ln>
                  <a:noFill/>
                </a:ln>
              </a:rPr>
              <a:t>Social studies continued…</a:t>
            </a:r>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Callout 4"/>
          <p:cNvSpPr/>
          <p:nvPr/>
        </p:nvSpPr>
        <p:spPr>
          <a:xfrm>
            <a:off x="304800" y="0"/>
            <a:ext cx="4572000" cy="1371600"/>
          </a:xfrm>
          <a:prstGeom prst="wedgeEllipseCallout">
            <a:avLst>
              <a:gd name="adj1" fmla="val -21726"/>
              <a:gd name="adj2" fmla="val 69953"/>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74756" name="Title 1"/>
          <p:cNvSpPr>
            <a:spLocks noGrp="1"/>
          </p:cNvSpPr>
          <p:nvPr>
            <p:ph type="title"/>
          </p:nvPr>
        </p:nvSpPr>
        <p:spPr>
          <a:xfrm>
            <a:off x="457200" y="0"/>
            <a:ext cx="7239000" cy="1143000"/>
          </a:xfrm>
        </p:spPr>
        <p:txBody>
          <a:bodyPr/>
          <a:lstStyle/>
          <a:p>
            <a:pPr eaLnBrk="1" hangingPunct="1"/>
            <a:r>
              <a:rPr smtClean="0">
                <a:ln>
                  <a:noFill/>
                </a:ln>
              </a:rPr>
              <a:t>Student quotes:</a:t>
            </a:r>
          </a:p>
        </p:txBody>
      </p:sp>
      <p:sp>
        <p:nvSpPr>
          <p:cNvPr id="74757" name="Content Placeholder 2"/>
          <p:cNvSpPr>
            <a:spLocks noGrp="1"/>
          </p:cNvSpPr>
          <p:nvPr>
            <p:ph idx="1"/>
          </p:nvPr>
        </p:nvSpPr>
        <p:spPr>
          <a:xfrm>
            <a:off x="700088" y="1568450"/>
            <a:ext cx="7983537" cy="4543425"/>
          </a:xfrm>
        </p:spPr>
        <p:txBody>
          <a:bodyPr/>
          <a:lstStyle/>
          <a:p>
            <a:pPr eaLnBrk="1" hangingPunct="1"/>
            <a:r>
              <a:rPr lang="en-US" smtClean="0"/>
              <a:t>Question:  How has what you’ve learned this year helped you improve your writing?</a:t>
            </a:r>
          </a:p>
          <a:p>
            <a:pPr lvl="1" eaLnBrk="1" hangingPunct="1"/>
            <a:r>
              <a:rPr lang="en-US" smtClean="0"/>
              <a:t>“It [tasks] taught me how to make my thesis more interesting and how to bind my paragraphs together.”</a:t>
            </a:r>
          </a:p>
          <a:p>
            <a:pPr lvl="1" eaLnBrk="1" hangingPunct="1"/>
            <a:r>
              <a:rPr lang="en-US" smtClean="0"/>
              <a:t>“I’ve learned how to plan and have a good starting point, which makes writing easier…”</a:t>
            </a:r>
          </a:p>
          <a:p>
            <a:pPr lvl="1" eaLnBrk="1" hangingPunct="1"/>
            <a:r>
              <a:rPr lang="en-US" smtClean="0"/>
              <a:t>“The different steps broke everything down.”</a:t>
            </a:r>
          </a:p>
          <a:p>
            <a:pPr lvl="1" eaLnBrk="1" hangingPunct="1"/>
            <a:r>
              <a:rPr lang="en-US" smtClean="0"/>
              <a:t>“I learned how to use textual evidence to effectively support my ideas.”</a:t>
            </a:r>
          </a:p>
          <a:p>
            <a:pPr lvl="1" eaLnBrk="1" hangingPunct="1"/>
            <a:r>
              <a:rPr lang="en-US" smtClean="0"/>
              <a:t>“The writing process made ‘writing an essay’ less intimidating.”</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457200" y="1295400"/>
            <a:ext cx="8229600" cy="387350"/>
          </a:xfrm>
        </p:spPr>
        <p:txBody>
          <a:bodyPr/>
          <a:lstStyle/>
          <a:p>
            <a:pPr eaLnBrk="1" hangingPunct="1"/>
            <a:r>
              <a:rPr sz="2800" smtClean="0">
                <a:ln>
                  <a:noFill/>
                </a:ln>
              </a:rPr>
              <a:t>Leading with Literacy…</a:t>
            </a:r>
          </a:p>
        </p:txBody>
      </p:sp>
      <p:sp>
        <p:nvSpPr>
          <p:cNvPr id="5123" name="Content Placeholder 4"/>
          <p:cNvSpPr>
            <a:spLocks noGrp="1"/>
          </p:cNvSpPr>
          <p:nvPr>
            <p:ph idx="1"/>
          </p:nvPr>
        </p:nvSpPr>
        <p:spPr>
          <a:xfrm>
            <a:off x="928688" y="2225675"/>
            <a:ext cx="7812087" cy="3724275"/>
          </a:xfrm>
        </p:spPr>
        <p:txBody>
          <a:bodyPr rtlCol="0">
            <a:noAutofit/>
          </a:bodyPr>
          <a:lstStyle/>
          <a:p>
            <a:pPr defTabSz="914363" eaLnBrk="1" fontAlgn="auto" hangingPunct="1">
              <a:lnSpc>
                <a:spcPct val="150000"/>
              </a:lnSpc>
              <a:spcBef>
                <a:spcPts val="0"/>
              </a:spcBef>
              <a:buFont typeface="Wingdings 2" pitchFamily="18" charset="2"/>
              <a:buNone/>
              <a:defRPr/>
            </a:pPr>
            <a:r>
              <a:rPr lang="en-US" dirty="0" smtClean="0"/>
              <a:t>Should teachers be expected to master technology tools</a:t>
            </a:r>
          </a:p>
          <a:p>
            <a:pPr defTabSz="914363" eaLnBrk="1" fontAlgn="auto" hangingPunct="1">
              <a:lnSpc>
                <a:spcPct val="150000"/>
              </a:lnSpc>
              <a:spcBef>
                <a:spcPts val="0"/>
              </a:spcBef>
              <a:buFont typeface="Wingdings 2" pitchFamily="18" charset="2"/>
              <a:buNone/>
              <a:defRPr/>
            </a:pPr>
            <a:r>
              <a:rPr lang="en-US" dirty="0" smtClean="0"/>
              <a:t>and infuse them into their instruction as a primary</a:t>
            </a:r>
          </a:p>
          <a:p>
            <a:pPr defTabSz="914363" eaLnBrk="1" fontAlgn="auto" hangingPunct="1">
              <a:lnSpc>
                <a:spcPct val="150000"/>
              </a:lnSpc>
              <a:spcBef>
                <a:spcPts val="0"/>
              </a:spcBef>
              <a:buFont typeface="Wingdings 2" pitchFamily="18" charset="2"/>
              <a:buNone/>
              <a:defRPr/>
            </a:pPr>
            <a:r>
              <a:rPr lang="en-US" dirty="0" smtClean="0"/>
              <a:t>strategy to engage 21</a:t>
            </a:r>
            <a:r>
              <a:rPr lang="en-US" baseline="30000" dirty="0" smtClean="0"/>
              <a:t>st</a:t>
            </a:r>
            <a:r>
              <a:rPr lang="en-US" dirty="0" smtClean="0"/>
              <a:t> century learners?  After </a:t>
            </a:r>
            <a:r>
              <a:rPr lang="en-US" u="sng" dirty="0" smtClean="0"/>
              <a:t>viewing a</a:t>
            </a:r>
          </a:p>
          <a:p>
            <a:pPr defTabSz="914363" eaLnBrk="1" fontAlgn="auto" hangingPunct="1">
              <a:lnSpc>
                <a:spcPct val="150000"/>
              </a:lnSpc>
              <a:spcBef>
                <a:spcPts val="0"/>
              </a:spcBef>
              <a:buFont typeface="Wingdings 2" pitchFamily="18" charset="2"/>
              <a:buNone/>
              <a:defRPr/>
            </a:pPr>
            <a:r>
              <a:rPr lang="en-US" u="sng" dirty="0" smtClean="0"/>
              <a:t>video and reading selected informational texts</a:t>
            </a:r>
            <a:r>
              <a:rPr lang="en-US" dirty="0" smtClean="0"/>
              <a:t> on </a:t>
            </a:r>
            <a:r>
              <a:rPr lang="en-US" u="sng" dirty="0" smtClean="0"/>
              <a:t>21</a:t>
            </a:r>
            <a:r>
              <a:rPr lang="en-US" u="sng" baseline="30000" dirty="0" smtClean="0"/>
              <a:t>st</a:t>
            </a:r>
            <a:r>
              <a:rPr lang="en-US" u="sng" dirty="0" smtClean="0"/>
              <a:t> century learners</a:t>
            </a:r>
            <a:r>
              <a:rPr lang="en-US" dirty="0" smtClean="0"/>
              <a:t>, write an </a:t>
            </a:r>
            <a:r>
              <a:rPr lang="en-US" u="sng" dirty="0" smtClean="0"/>
              <a:t>essay</a:t>
            </a:r>
            <a:r>
              <a:rPr lang="en-US" dirty="0" smtClean="0"/>
              <a:t> that addresses the question and support your position with evidence from the text(s).</a:t>
            </a:r>
          </a:p>
          <a:p>
            <a:pPr marL="0" indent="0" defTabSz="914363" eaLnBrk="1" fontAlgn="auto" hangingPunct="1">
              <a:spcBef>
                <a:spcPts val="0"/>
              </a:spcBef>
              <a:buFont typeface="Wingdings 2" pitchFamily="18" charset="2"/>
              <a:buNone/>
              <a:defRPr/>
            </a:pPr>
            <a:endParaRPr lang="en-US" dirty="0" smtClean="0"/>
          </a:p>
          <a:p>
            <a:pPr marL="0" indent="0" defTabSz="914363" eaLnBrk="1" fontAlgn="auto" hangingPunct="1">
              <a:spcBef>
                <a:spcPts val="0"/>
              </a:spcBef>
              <a:buFont typeface="Wingdings 2" pitchFamily="18" charset="2"/>
              <a:buNone/>
              <a:defRPr/>
            </a:pPr>
            <a:endParaRPr lang="en-US" dirty="0" smtClean="0"/>
          </a:p>
        </p:txBody>
      </p:sp>
      <p:sp>
        <p:nvSpPr>
          <p:cNvPr id="76803" name="Slide Number Placeholder 5"/>
          <p:cNvSpPr>
            <a:spLocks noGrp="1"/>
          </p:cNvSpPr>
          <p:nvPr>
            <p:ph type="sldNum" sz="quarter" idx="12"/>
          </p:nvPr>
        </p:nvSpPr>
        <p:spPr bwMode="auto">
          <a:xfrm>
            <a:off x="7924800" y="6356350"/>
            <a:ext cx="762000" cy="365125"/>
          </a:xfrm>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AC88DD61-AB6D-4D26-877A-17DD5B867AE7}" type="slidenum">
              <a:rPr lang="en-US"/>
              <a:pPr defTabSz="912813" fontAlgn="base">
                <a:spcBef>
                  <a:spcPct val="0"/>
                </a:spcBef>
                <a:spcAft>
                  <a:spcPct val="0"/>
                </a:spcAft>
                <a:defRPr/>
              </a:pPr>
              <a:t>24</a:t>
            </a:fld>
            <a:endParaRPr lang="en-US"/>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700088" y="463550"/>
            <a:ext cx="7983537" cy="508000"/>
          </a:xfrm>
        </p:spPr>
        <p:txBody>
          <a:bodyPr/>
          <a:lstStyle/>
          <a:p>
            <a:pPr eaLnBrk="1" hangingPunct="1"/>
            <a:r>
              <a:rPr smtClean="0">
                <a:ln>
                  <a:noFill/>
                </a:ln>
                <a:solidFill>
                  <a:srgbClr val="9B242D"/>
                </a:solidFill>
              </a:rPr>
              <a:t>What undergirds the LDC strategy?</a:t>
            </a:r>
          </a:p>
        </p:txBody>
      </p:sp>
      <p:sp>
        <p:nvSpPr>
          <p:cNvPr id="78850"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CAEA22D5-FA13-4A61-A0D6-D25C1685EB58}" type="datetime4">
              <a:rPr lang="en-US"/>
              <a:pPr defTabSz="912813" fontAlgn="base">
                <a:spcBef>
                  <a:spcPct val="0"/>
                </a:spcBef>
                <a:spcAft>
                  <a:spcPct val="0"/>
                </a:spcAft>
                <a:defRPr/>
              </a:pPr>
              <a:t>August 29, 2011</a:t>
            </a:fld>
            <a:endParaRPr lang="en-US"/>
          </a:p>
        </p:txBody>
      </p:sp>
      <p:graphicFrame>
        <p:nvGraphicFramePr>
          <p:cNvPr id="7" name="Diagram 6"/>
          <p:cNvGraphicFramePr/>
          <p:nvPr/>
        </p:nvGraphicFramePr>
        <p:xfrm>
          <a:off x="750627" y="1187355"/>
          <a:ext cx="7806519" cy="49541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D8778F7E-4F19-4A7E-B37F-3722DAF8A904}"/>
                                            </p:graphicEl>
                                          </p:spTgt>
                                        </p:tgtEl>
                                        <p:attrNameLst>
                                          <p:attrName>style.visibility</p:attrName>
                                        </p:attrNameLst>
                                      </p:cBhvr>
                                      <p:to>
                                        <p:strVal val="visible"/>
                                      </p:to>
                                    </p:set>
                                    <p:animEffect transition="in" filter="slide(fromBottom)">
                                      <p:cBhvr>
                                        <p:cTn id="7" dur="500"/>
                                        <p:tgtEl>
                                          <p:spTgt spid="7">
                                            <p:graphicEl>
                                              <a:dgm id="{D8778F7E-4F19-4A7E-B37F-3722DAF8A90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graphicEl>
                                              <a:dgm id="{9A0BF2D5-5F0D-4BD5-A167-FD235661BFD1}"/>
                                            </p:graphicEl>
                                          </p:spTgt>
                                        </p:tgtEl>
                                        <p:attrNameLst>
                                          <p:attrName>style.visibility</p:attrName>
                                        </p:attrNameLst>
                                      </p:cBhvr>
                                      <p:to>
                                        <p:strVal val="visible"/>
                                      </p:to>
                                    </p:set>
                                    <p:animEffect transition="in" filter="slide(fromBottom)">
                                      <p:cBhvr>
                                        <p:cTn id="12" dur="500"/>
                                        <p:tgtEl>
                                          <p:spTgt spid="7">
                                            <p:graphicEl>
                                              <a:dgm id="{9A0BF2D5-5F0D-4BD5-A167-FD235661BFD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graphicEl>
                                              <a:dgm id="{2268780C-5332-460F-8780-98ABE55CD57E}"/>
                                            </p:graphicEl>
                                          </p:spTgt>
                                        </p:tgtEl>
                                        <p:attrNameLst>
                                          <p:attrName>style.visibility</p:attrName>
                                        </p:attrNameLst>
                                      </p:cBhvr>
                                      <p:to>
                                        <p:strVal val="visible"/>
                                      </p:to>
                                    </p:set>
                                    <p:animEffect transition="in" filter="slide(fromBottom)">
                                      <p:cBhvr>
                                        <p:cTn id="17" dur="500"/>
                                        <p:tgtEl>
                                          <p:spTgt spid="7">
                                            <p:graphicEl>
                                              <a:dgm id="{2268780C-5332-460F-8780-98ABE55CD57E}"/>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graphicEl>
                                              <a:dgm id="{5876072E-3BA1-4BED-AD2A-9ED68241E5D4}"/>
                                            </p:graphicEl>
                                          </p:spTgt>
                                        </p:tgtEl>
                                        <p:attrNameLst>
                                          <p:attrName>style.visibility</p:attrName>
                                        </p:attrNameLst>
                                      </p:cBhvr>
                                      <p:to>
                                        <p:strVal val="visible"/>
                                      </p:to>
                                    </p:set>
                                    <p:animEffect transition="in" filter="slide(fromBottom)">
                                      <p:cBhvr>
                                        <p:cTn id="22" dur="500"/>
                                        <p:tgtEl>
                                          <p:spTgt spid="7">
                                            <p:graphicEl>
                                              <a:dgm id="{5876072E-3BA1-4BED-AD2A-9ED68241E5D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graphicEl>
                                              <a:dgm id="{FA09637D-B554-43FE-8A28-F5E9E60B595B}"/>
                                            </p:graphicEl>
                                          </p:spTgt>
                                        </p:tgtEl>
                                        <p:attrNameLst>
                                          <p:attrName>style.visibility</p:attrName>
                                        </p:attrNameLst>
                                      </p:cBhvr>
                                      <p:to>
                                        <p:strVal val="visible"/>
                                      </p:to>
                                    </p:set>
                                    <p:animEffect transition="in" filter="slide(fromBottom)">
                                      <p:cBhvr>
                                        <p:cTn id="27" dur="500"/>
                                        <p:tgtEl>
                                          <p:spTgt spid="7">
                                            <p:graphicEl>
                                              <a:dgm id="{FA09637D-B554-43FE-8A28-F5E9E60B595B}"/>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
                                            <p:graphicEl>
                                              <a:dgm id="{75F04036-14A9-496A-9332-1AFE0C1137CE}"/>
                                            </p:graphicEl>
                                          </p:spTgt>
                                        </p:tgtEl>
                                        <p:attrNameLst>
                                          <p:attrName>style.visibility</p:attrName>
                                        </p:attrNameLst>
                                      </p:cBhvr>
                                      <p:to>
                                        <p:strVal val="visible"/>
                                      </p:to>
                                    </p:set>
                                    <p:animEffect transition="in" filter="slide(fromBottom)">
                                      <p:cBhvr>
                                        <p:cTn id="32" dur="500"/>
                                        <p:tgtEl>
                                          <p:spTgt spid="7">
                                            <p:graphicEl>
                                              <a:dgm id="{75F04036-14A9-496A-9332-1AFE0C1137C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
                                            <p:graphicEl>
                                              <a:dgm id="{C1D8966D-ACFE-4AA7-851E-F16991F339D8}"/>
                                            </p:graphicEl>
                                          </p:spTgt>
                                        </p:tgtEl>
                                        <p:attrNameLst>
                                          <p:attrName>style.visibility</p:attrName>
                                        </p:attrNameLst>
                                      </p:cBhvr>
                                      <p:to>
                                        <p:strVal val="visible"/>
                                      </p:to>
                                    </p:set>
                                    <p:animEffect transition="in" filter="slide(fromBottom)">
                                      <p:cBhvr>
                                        <p:cTn id="37" dur="500"/>
                                        <p:tgtEl>
                                          <p:spTgt spid="7">
                                            <p:graphicEl>
                                              <a:dgm id="{C1D8966D-ACFE-4AA7-851E-F16991F339D8}"/>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7">
                                            <p:graphicEl>
                                              <a:dgm id="{49098E38-F2F8-4624-8FA5-38B9A9C2DD79}"/>
                                            </p:graphicEl>
                                          </p:spTgt>
                                        </p:tgtEl>
                                        <p:attrNameLst>
                                          <p:attrName>style.visibility</p:attrName>
                                        </p:attrNameLst>
                                      </p:cBhvr>
                                      <p:to>
                                        <p:strVal val="visible"/>
                                      </p:to>
                                    </p:set>
                                    <p:animEffect transition="in" filter="slide(fromBottom)">
                                      <p:cBhvr>
                                        <p:cTn id="42" dur="500"/>
                                        <p:tgtEl>
                                          <p:spTgt spid="7">
                                            <p:graphicEl>
                                              <a:dgm id="{49098E38-F2F8-4624-8FA5-38B9A9C2DD7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675" y="200025"/>
            <a:ext cx="8229600" cy="450850"/>
          </a:xfrm>
        </p:spPr>
        <p:txBody>
          <a:bodyPr rtlCol="0"/>
          <a:lstStyle/>
          <a:p>
            <a:pPr algn="ctr" defTabSz="914363" eaLnBrk="1" fontAlgn="auto" hangingPunct="1">
              <a:spcAft>
                <a:spcPts val="0"/>
              </a:spcAft>
              <a:defRPr/>
            </a:pPr>
            <a:r>
              <a:rPr sz="3200" dirty="0" smtClean="0">
                <a:solidFill>
                  <a:schemeClr val="accent4"/>
                </a:solidFill>
              </a:rPr>
              <a:t>Alignment &amp; Distribution</a:t>
            </a:r>
            <a:endParaRPr sz="3200" dirty="0">
              <a:solidFill>
                <a:schemeClr val="accent4"/>
              </a:solidFill>
            </a:endParaRPr>
          </a:p>
        </p:txBody>
      </p:sp>
      <p:sp>
        <p:nvSpPr>
          <p:cNvPr id="79874" name="Rectangle 2"/>
          <p:cNvSpPr>
            <a:spLocks noChangeArrowheads="1"/>
          </p:cNvSpPr>
          <p:nvPr/>
        </p:nvSpPr>
        <p:spPr bwMode="auto">
          <a:xfrm>
            <a:off x="3759200" y="1136650"/>
            <a:ext cx="3941763" cy="2246313"/>
          </a:xfrm>
          <a:prstGeom prst="rect">
            <a:avLst/>
          </a:prstGeom>
          <a:noFill/>
          <a:ln w="9525">
            <a:noFill/>
            <a:miter lim="800000"/>
            <a:headEnd/>
            <a:tailEnd/>
          </a:ln>
        </p:spPr>
        <p:txBody>
          <a:bodyPr anchor="ctr">
            <a:spAutoFit/>
          </a:bodyPr>
          <a:lstStyle/>
          <a:p>
            <a:r>
              <a:rPr lang="en-US" sz="2000" b="1">
                <a:latin typeface="Calibri" pitchFamily="34" charset="0"/>
              </a:rPr>
              <a:t>After researching ______ (informational texts) on ______ (content), write an ______ (essay or substitute) that argues your position, pro or con, on ______ (content). Support your position with evidence from your reading. </a:t>
            </a:r>
          </a:p>
        </p:txBody>
      </p:sp>
      <p:sp>
        <p:nvSpPr>
          <p:cNvPr id="4" name="Left-Up Arrow 3"/>
          <p:cNvSpPr/>
          <p:nvPr/>
        </p:nvSpPr>
        <p:spPr>
          <a:xfrm rot="5400000">
            <a:off x="1202532" y="-369094"/>
            <a:ext cx="6116638" cy="7661275"/>
          </a:xfrm>
          <a:prstGeom prst="leftUpArrow">
            <a:avLst/>
          </a:prstGeom>
          <a:noFill/>
          <a:ln>
            <a:solidFill>
              <a:srgbClr val="9B242D"/>
            </a:solid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p>
        </p:txBody>
      </p:sp>
      <p:sp>
        <p:nvSpPr>
          <p:cNvPr id="79876" name="TextBox 4"/>
          <p:cNvSpPr txBox="1">
            <a:spLocks noChangeArrowheads="1"/>
          </p:cNvSpPr>
          <p:nvPr/>
        </p:nvSpPr>
        <p:spPr bwMode="auto">
          <a:xfrm rot="-5400000">
            <a:off x="92075" y="3197225"/>
            <a:ext cx="3657600" cy="400050"/>
          </a:xfrm>
          <a:prstGeom prst="rect">
            <a:avLst/>
          </a:prstGeom>
          <a:noFill/>
          <a:ln w="9525">
            <a:noFill/>
            <a:miter lim="800000"/>
            <a:headEnd/>
            <a:tailEnd/>
          </a:ln>
        </p:spPr>
        <p:txBody>
          <a:bodyPr>
            <a:spAutoFit/>
          </a:bodyPr>
          <a:lstStyle/>
          <a:p>
            <a:pPr algn="ctr"/>
            <a:r>
              <a:rPr lang="en-US" sz="2000" b="1">
                <a:latin typeface="Calibri" pitchFamily="34" charset="0"/>
              </a:rPr>
              <a:t>ALIGNMENT across grades</a:t>
            </a:r>
          </a:p>
        </p:txBody>
      </p:sp>
      <p:sp>
        <p:nvSpPr>
          <p:cNvPr id="79877" name="TextBox 7"/>
          <p:cNvSpPr txBox="1">
            <a:spLocks noChangeArrowheads="1"/>
          </p:cNvSpPr>
          <p:nvPr/>
        </p:nvSpPr>
        <p:spPr bwMode="auto">
          <a:xfrm>
            <a:off x="2987675" y="4789488"/>
            <a:ext cx="4098925" cy="400050"/>
          </a:xfrm>
          <a:prstGeom prst="rect">
            <a:avLst/>
          </a:prstGeom>
          <a:noFill/>
          <a:ln w="9525">
            <a:noFill/>
            <a:miter lim="800000"/>
            <a:headEnd/>
            <a:tailEnd/>
          </a:ln>
        </p:spPr>
        <p:txBody>
          <a:bodyPr wrap="none">
            <a:spAutoFit/>
          </a:bodyPr>
          <a:lstStyle/>
          <a:p>
            <a:r>
              <a:rPr lang="en-US" sz="2000" b="1">
                <a:latin typeface="Calibri" pitchFamily="34" charset="0"/>
              </a:rPr>
              <a:t>DISTRIBUTION across content areas</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682625" y="1141413"/>
            <a:ext cx="7983538" cy="1128712"/>
          </a:xfrm>
        </p:spPr>
        <p:txBody>
          <a:bodyPr/>
          <a:lstStyle/>
          <a:p>
            <a:pPr algn="ctr" eaLnBrk="1" hangingPunct="1"/>
            <a:r>
              <a:rPr sz="8000" smtClean="0">
                <a:ln>
                  <a:noFill/>
                </a:ln>
              </a:rPr>
              <a:t>Let’s Practice!</a:t>
            </a:r>
          </a:p>
        </p:txBody>
      </p:sp>
      <p:sp>
        <p:nvSpPr>
          <p:cNvPr id="63490"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882A5E5-E52C-4866-B5D1-71977EF972B0}" type="datetime4">
              <a:rPr lang="en-US"/>
              <a:pPr defTabSz="912813" fontAlgn="base">
                <a:spcBef>
                  <a:spcPct val="0"/>
                </a:spcBef>
                <a:spcAft>
                  <a:spcPct val="0"/>
                </a:spcAft>
                <a:defRPr/>
              </a:pPr>
              <a:t>August 29, 2011</a:t>
            </a:fld>
            <a:endParaRPr lang="en-U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211138" y="941388"/>
            <a:ext cx="8229600" cy="554037"/>
          </a:xfrm>
        </p:spPr>
        <p:txBody>
          <a:bodyPr/>
          <a:lstStyle/>
          <a:p>
            <a:pPr eaLnBrk="1" hangingPunct="1"/>
            <a:r>
              <a:rPr sz="4000" smtClean="0">
                <a:ln>
                  <a:noFill/>
                </a:ln>
                <a:solidFill>
                  <a:srgbClr val="C00000"/>
                </a:solidFill>
              </a:rPr>
              <a:t>Trying LDC on</a:t>
            </a:r>
          </a:p>
        </p:txBody>
      </p:sp>
      <p:sp>
        <p:nvSpPr>
          <p:cNvPr id="82946" name="Rectangle 2"/>
          <p:cNvSpPr>
            <a:spLocks noChangeArrowheads="1"/>
          </p:cNvSpPr>
          <p:nvPr/>
        </p:nvSpPr>
        <p:spPr bwMode="auto">
          <a:xfrm>
            <a:off x="457200" y="1674813"/>
            <a:ext cx="8305800" cy="2678112"/>
          </a:xfrm>
          <a:prstGeom prst="rect">
            <a:avLst/>
          </a:prstGeom>
          <a:noFill/>
          <a:ln w="9525">
            <a:noFill/>
            <a:miter lim="800000"/>
            <a:headEnd/>
            <a:tailEnd/>
          </a:ln>
        </p:spPr>
        <p:txBody>
          <a:bodyPr anchor="ctr">
            <a:spAutoFit/>
          </a:bodyPr>
          <a:lstStyle/>
          <a:p>
            <a:pPr>
              <a:lnSpc>
                <a:spcPct val="150000"/>
              </a:lnSpc>
              <a:buFont typeface="Wingdings" pitchFamily="2" charset="2"/>
              <a:buChar char="v"/>
            </a:pPr>
            <a:r>
              <a:rPr lang="en-US" sz="2400">
                <a:latin typeface="Calibri" pitchFamily="34" charset="0"/>
              </a:rPr>
              <a:t>Work with a partner</a:t>
            </a:r>
          </a:p>
          <a:p>
            <a:pPr>
              <a:lnSpc>
                <a:spcPct val="150000"/>
              </a:lnSpc>
              <a:buFont typeface="Wingdings" pitchFamily="2" charset="2"/>
              <a:buChar char="v"/>
            </a:pPr>
            <a:r>
              <a:rPr lang="en-US" sz="2400">
                <a:latin typeface="Calibri" pitchFamily="34" charset="0"/>
              </a:rPr>
              <a:t>Decide which type of writing each pair will work on</a:t>
            </a:r>
          </a:p>
          <a:p>
            <a:pPr>
              <a:lnSpc>
                <a:spcPct val="150000"/>
              </a:lnSpc>
              <a:buFont typeface="Wingdings" pitchFamily="2" charset="2"/>
              <a:buChar char="v"/>
            </a:pPr>
            <a:r>
              <a:rPr lang="en-US" sz="2400">
                <a:latin typeface="Calibri" pitchFamily="34" charset="0"/>
              </a:rPr>
              <a:t>From the Template Task Bank choose a prompt</a:t>
            </a:r>
          </a:p>
          <a:p>
            <a:pPr>
              <a:lnSpc>
                <a:spcPct val="150000"/>
              </a:lnSpc>
              <a:buFont typeface="Wingdings" pitchFamily="2" charset="2"/>
              <a:buChar char="v"/>
            </a:pPr>
            <a:r>
              <a:rPr lang="en-US" sz="2400">
                <a:latin typeface="Calibri" pitchFamily="34" charset="0"/>
              </a:rPr>
              <a:t>“Fill it”</a:t>
            </a:r>
          </a:p>
          <a:p>
            <a:endParaRPr lang="en-US" sz="240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idx="4294967295"/>
          </p:nvPr>
        </p:nvSpPr>
        <p:spPr>
          <a:xfrm>
            <a:off x="457200" y="114300"/>
            <a:ext cx="8229600" cy="554038"/>
          </a:xfrm>
        </p:spPr>
        <p:txBody>
          <a:bodyPr/>
          <a:lstStyle/>
          <a:p>
            <a:pPr eaLnBrk="1" hangingPunct="1"/>
            <a:r>
              <a:rPr sz="4000" smtClean="0">
                <a:ln>
                  <a:noFill/>
                </a:ln>
                <a:solidFill>
                  <a:srgbClr val="C00000"/>
                </a:solidFill>
              </a:rPr>
              <a:t>Getting set…</a:t>
            </a:r>
          </a:p>
        </p:txBody>
      </p:sp>
      <p:sp>
        <p:nvSpPr>
          <p:cNvPr id="122883" name="Rectangle 2"/>
          <p:cNvSpPr>
            <a:spLocks noChangeArrowheads="1"/>
          </p:cNvSpPr>
          <p:nvPr/>
        </p:nvSpPr>
        <p:spPr bwMode="auto">
          <a:xfrm>
            <a:off x="254000" y="3494088"/>
            <a:ext cx="8674100" cy="2554287"/>
          </a:xfrm>
          <a:prstGeom prst="rect">
            <a:avLst/>
          </a:prstGeom>
          <a:noFill/>
          <a:ln w="9525">
            <a:noFill/>
            <a:miter lim="800000"/>
            <a:headEnd/>
            <a:tailEnd/>
          </a:ln>
        </p:spPr>
        <p:txBody>
          <a:bodyPr anchor="ctr">
            <a:spAutoFit/>
          </a:bodyPr>
          <a:lstStyle/>
          <a:p>
            <a:r>
              <a:rPr lang="en-US" sz="2000" b="1">
                <a:latin typeface="Calibri" pitchFamily="34" charset="0"/>
              </a:rPr>
              <a:t>Task 1 Template (Argumentative/Analysis L1, L2, L3):</a:t>
            </a:r>
            <a:r>
              <a:rPr lang="en-US" sz="2000">
                <a:latin typeface="Calibri" pitchFamily="34" charset="0"/>
              </a:rPr>
              <a:t> After researching ______(informational texts) on _________ (content), write an _________ (essay or substitute) that argues your position, pro or con, on_____ (content). Support your position with evidence from your research. </a:t>
            </a:r>
            <a:r>
              <a:rPr lang="en-US" sz="2000" b="1">
                <a:latin typeface="Calibri" pitchFamily="34" charset="0"/>
              </a:rPr>
              <a:t>L2</a:t>
            </a:r>
            <a:r>
              <a:rPr lang="en-US" sz="2000">
                <a:latin typeface="Calibri" pitchFamily="34" charset="0"/>
              </a:rPr>
              <a:t> Be sure to acknowledge competing views. </a:t>
            </a:r>
            <a:r>
              <a:rPr lang="en-US" sz="2000" b="1">
                <a:latin typeface="Calibri" pitchFamily="34" charset="0"/>
              </a:rPr>
              <a:t>L3</a:t>
            </a:r>
            <a:r>
              <a:rPr lang="en-US" sz="2000">
                <a:latin typeface="Calibri" pitchFamily="34" charset="0"/>
              </a:rPr>
              <a:t> Give examples from past or current events or issues to illustrate, clarify, and support your position.</a:t>
            </a:r>
          </a:p>
          <a:p>
            <a:r>
              <a:rPr lang="en-US" sz="2000" b="1">
                <a:latin typeface="Calibri" pitchFamily="34" charset="0"/>
              </a:rPr>
              <a:t> </a:t>
            </a:r>
            <a:endParaRPr lang="en-US" sz="2000">
              <a:latin typeface="Calibri" pitchFamily="34" charset="0"/>
            </a:endParaRPr>
          </a:p>
          <a:p>
            <a:r>
              <a:rPr lang="en-US" sz="2000" i="1">
                <a:latin typeface="Calibri" pitchFamily="34" charset="0"/>
              </a:rPr>
              <a:t>Appropriate for: </a:t>
            </a:r>
            <a:r>
              <a:rPr lang="en-US" sz="2000">
                <a:latin typeface="Calibri" pitchFamily="34" charset="0"/>
              </a:rPr>
              <a:t>Social studies, science</a:t>
            </a:r>
          </a:p>
        </p:txBody>
      </p:sp>
      <p:sp>
        <p:nvSpPr>
          <p:cNvPr id="4" name="TextBox 3"/>
          <p:cNvSpPr txBox="1"/>
          <p:nvPr/>
        </p:nvSpPr>
        <p:spPr>
          <a:xfrm>
            <a:off x="711200" y="939800"/>
            <a:ext cx="7785100" cy="2586038"/>
          </a:xfrm>
          <a:prstGeom prst="rect">
            <a:avLst/>
          </a:prstGeom>
          <a:noFill/>
        </p:spPr>
        <p:txBody>
          <a:bodyPr>
            <a:spAutoFit/>
          </a:bodyPr>
          <a:lstStyle/>
          <a:p>
            <a:pPr defTabSz="914400" fontAlgn="auto">
              <a:spcBef>
                <a:spcPts val="0"/>
              </a:spcBef>
              <a:spcAft>
                <a:spcPts val="0"/>
              </a:spcAft>
              <a:defRPr/>
            </a:pPr>
            <a:r>
              <a:rPr lang="en-US" sz="2400" dirty="0">
                <a:latin typeface="Gill Sans MT"/>
                <a:ea typeface="Times New Roman" pitchFamily="18" charset="0"/>
                <a:cs typeface="Times New Roman" pitchFamily="18" charset="0"/>
              </a:rPr>
              <a:t>Making instructional/planning decisions about: </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marL="457200" indent="63500" defTabSz="914400" fontAlgn="auto">
              <a:spcBef>
                <a:spcPts val="0"/>
              </a:spcBef>
              <a:spcAft>
                <a:spcPts val="0"/>
              </a:spcAft>
              <a:buFont typeface="Wingdings" pitchFamily="2" charset="2"/>
              <a:buChar char="q"/>
              <a:defRPr/>
            </a:pPr>
            <a:r>
              <a:rPr lang="en-US" sz="2400" b="1" dirty="0">
                <a:latin typeface="+mj-lt"/>
              </a:rPr>
              <a:t>Reading text types/genre</a:t>
            </a:r>
            <a:endParaRPr lang="en-US" sz="2400" dirty="0">
              <a:latin typeface="+mj-lt"/>
              <a:ea typeface="Times New Roman" pitchFamily="18" charset="0"/>
              <a:cs typeface="Times New Roman" pitchFamily="18" charset="0"/>
            </a:endParaRPr>
          </a:p>
          <a:p>
            <a:pPr marL="4572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Written products</a:t>
            </a:r>
          </a:p>
          <a:p>
            <a:pPr marL="685800" indent="-2286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Content</a:t>
            </a:r>
          </a:p>
          <a:p>
            <a:pPr marL="914400" indent="-457200" defTabSz="914400" fontAlgn="auto">
              <a:spcBef>
                <a:spcPts val="0"/>
              </a:spcBef>
              <a:spcAft>
                <a:spcPts val="0"/>
              </a:spcAft>
              <a:buFont typeface="Wingdings" pitchFamily="2" charset="2"/>
              <a:buChar char="q"/>
              <a:defRPr/>
            </a:pPr>
            <a:r>
              <a:rPr lang="en-US" sz="2400" b="1" dirty="0">
                <a:latin typeface="+mj-lt"/>
                <a:ea typeface="Times New Roman" pitchFamily="18" charset="0"/>
                <a:cs typeface="Arial" pitchFamily="34" charset="0"/>
              </a:rPr>
              <a:t>Rigor level</a:t>
            </a:r>
          </a:p>
          <a:p>
            <a:pPr defTabSz="914363" fontAlgn="auto">
              <a:spcBef>
                <a:spcPts val="0"/>
              </a:spcBef>
              <a:spcAft>
                <a:spcPts val="0"/>
              </a:spcAft>
              <a:defRPr/>
            </a:pP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0" y="0"/>
            <a:ext cx="9144000" cy="885825"/>
          </a:xfrm>
        </p:spPr>
        <p:txBody>
          <a:bodyPr/>
          <a:lstStyle/>
          <a:p>
            <a:pPr algn="ctr" eaLnBrk="1" hangingPunct="1"/>
            <a:r>
              <a:rPr sz="3200" smtClean="0">
                <a:ln>
                  <a:noFill/>
                </a:ln>
                <a:solidFill>
                  <a:srgbClr val="C00000"/>
                </a:solidFill>
              </a:rPr>
              <a:t/>
            </a:r>
            <a:br>
              <a:rPr sz="3200" smtClean="0">
                <a:ln>
                  <a:noFill/>
                </a:ln>
                <a:solidFill>
                  <a:srgbClr val="C00000"/>
                </a:solidFill>
              </a:rPr>
            </a:br>
            <a:r>
              <a:rPr sz="3200" smtClean="0">
                <a:ln>
                  <a:noFill/>
                </a:ln>
                <a:solidFill>
                  <a:srgbClr val="C00000"/>
                </a:solidFill>
              </a:rPr>
              <a:t>which all too often ends up looking like this:</a:t>
            </a:r>
          </a:p>
        </p:txBody>
      </p:sp>
      <p:graphicFrame>
        <p:nvGraphicFramePr>
          <p:cNvPr id="7" name="Diagram 6"/>
          <p:cNvGraphicFramePr/>
          <p:nvPr/>
        </p:nvGraphicFramePr>
        <p:xfrm>
          <a:off x="1056640" y="975360"/>
          <a:ext cx="6553200" cy="4998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1" name="Date Placeholder 3"/>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CF95DFFD-22AD-4236-837A-F75C913B828E}" type="datetime4">
              <a:rPr lang="en-US"/>
              <a:pPr defTabSz="912813" fontAlgn="base">
                <a:spcBef>
                  <a:spcPct val="0"/>
                </a:spcBef>
                <a:spcAft>
                  <a:spcPct val="0"/>
                </a:spcAft>
                <a:defRPr/>
              </a:pPr>
              <a:t>August 29, 2011</a:t>
            </a:fld>
            <a:endParaRPr lang="en-US"/>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idx="4294967295"/>
          </p:nvPr>
        </p:nvSpPr>
        <p:spPr>
          <a:xfrm>
            <a:off x="0" y="490538"/>
            <a:ext cx="9144000" cy="608012"/>
          </a:xfrm>
        </p:spPr>
        <p:txBody>
          <a:bodyPr/>
          <a:lstStyle/>
          <a:p>
            <a:pPr algn="ctr" eaLnBrk="1" hangingPunct="1"/>
            <a:r>
              <a:rPr sz="4400" smtClean="0">
                <a:ln>
                  <a:noFill/>
                </a:ln>
                <a:solidFill>
                  <a:srgbClr val="9B242D"/>
                </a:solidFill>
              </a:rPr>
              <a:t>LDC Template Tasks</a:t>
            </a:r>
          </a:p>
        </p:txBody>
      </p:sp>
      <p:sp>
        <p:nvSpPr>
          <p:cNvPr id="124931" name="Rectangle 2"/>
          <p:cNvSpPr>
            <a:spLocks noChangeArrowheads="1"/>
          </p:cNvSpPr>
          <p:nvPr/>
        </p:nvSpPr>
        <p:spPr bwMode="auto">
          <a:xfrm>
            <a:off x="457200" y="1214438"/>
            <a:ext cx="8305800" cy="4894262"/>
          </a:xfrm>
          <a:prstGeom prst="rect">
            <a:avLst/>
          </a:prstGeom>
          <a:noFill/>
          <a:ln w="9525">
            <a:noFill/>
            <a:miter lim="800000"/>
            <a:headEnd/>
            <a:tailEnd/>
          </a:ln>
        </p:spPr>
        <p:txBody>
          <a:bodyPr anchor="ctr">
            <a:spAutoFit/>
          </a:bodyPr>
          <a:lstStyle/>
          <a:p>
            <a:r>
              <a:rPr lang="en-US" sz="2400">
                <a:latin typeface="Calibri" pitchFamily="34" charset="0"/>
              </a:rPr>
              <a:t>All LDC tasks require students to:</a:t>
            </a:r>
          </a:p>
          <a:p>
            <a:pPr lvl="1" indent="0"/>
            <a:r>
              <a:rPr lang="en-US" sz="2400" b="1" i="1">
                <a:solidFill>
                  <a:srgbClr val="C00000"/>
                </a:solidFill>
                <a:latin typeface="Calibri" pitchFamily="34" charset="0"/>
              </a:rPr>
              <a:t>1</a:t>
            </a:r>
            <a:r>
              <a:rPr lang="en-US" sz="2400" b="1" i="1">
                <a:latin typeface="Calibri" pitchFamily="34" charset="0"/>
              </a:rPr>
              <a:t>.	</a:t>
            </a:r>
            <a:r>
              <a:rPr lang="en-US" sz="2400" b="1" i="1">
                <a:solidFill>
                  <a:srgbClr val="C00000"/>
                </a:solidFill>
                <a:latin typeface="Calibri" pitchFamily="34" charset="0"/>
              </a:rPr>
              <a:t>Read, </a:t>
            </a:r>
            <a:r>
              <a:rPr lang="en-US" sz="2400">
                <a:solidFill>
                  <a:srgbClr val="C00000"/>
                </a:solidFill>
                <a:latin typeface="Calibri" pitchFamily="34" charset="0"/>
              </a:rPr>
              <a:t>analyze, and comprehend texts as specified by the Common Core </a:t>
            </a:r>
          </a:p>
          <a:p>
            <a:pPr lvl="1" indent="0"/>
            <a:r>
              <a:rPr lang="en-US" sz="2400" b="1" i="1">
                <a:solidFill>
                  <a:srgbClr val="C00000"/>
                </a:solidFill>
                <a:latin typeface="Calibri" pitchFamily="34" charset="0"/>
              </a:rPr>
              <a:t>2.	Write </a:t>
            </a:r>
            <a:r>
              <a:rPr lang="en-US" sz="2400">
                <a:solidFill>
                  <a:srgbClr val="C00000"/>
                </a:solidFill>
                <a:latin typeface="Calibri" pitchFamily="34" charset="0"/>
              </a:rPr>
              <a:t>products (as specified by the Common Core) focusing on persuasion, informational/explanatory, and narrative </a:t>
            </a:r>
          </a:p>
          <a:p>
            <a:pPr lvl="1" indent="0">
              <a:buFontTx/>
              <a:buAutoNum type="arabicPeriod" startAt="3"/>
            </a:pPr>
            <a:r>
              <a:rPr lang="en-US" sz="2400" b="1" i="1">
                <a:solidFill>
                  <a:srgbClr val="C00000"/>
                </a:solidFill>
                <a:latin typeface="Calibri" pitchFamily="34" charset="0"/>
              </a:rPr>
              <a:t>Apply </a:t>
            </a:r>
            <a:r>
              <a:rPr lang="en-US" sz="2400">
                <a:solidFill>
                  <a:srgbClr val="C00000"/>
                </a:solidFill>
                <a:latin typeface="Calibri" pitchFamily="34" charset="0"/>
              </a:rPr>
              <a:t>Common Core literacy standards to content (ELA, social studies, and/or science)</a:t>
            </a:r>
          </a:p>
          <a:p>
            <a:pPr lvl="1" indent="0"/>
            <a:endParaRPr lang="en-US" sz="2400" i="1">
              <a:latin typeface="Calibri" pitchFamily="34" charset="0"/>
            </a:endParaRPr>
          </a:p>
          <a:p>
            <a:r>
              <a:rPr lang="en-US" sz="2400">
                <a:latin typeface="Calibri" pitchFamily="34" charset="0"/>
              </a:rPr>
              <a:t>Tasks are designed to ensure that students receive literacy and content instruction in rigorous academic reading and writing tasks that prepare them for success in college by the end of their high school career. </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30213" y="701675"/>
            <a:ext cx="8229600" cy="554038"/>
          </a:xfrm>
        </p:spPr>
        <p:txBody>
          <a:bodyPr rtlCol="0"/>
          <a:lstStyle/>
          <a:p>
            <a:pPr defTabSz="914363" eaLnBrk="1" fontAlgn="auto" hangingPunct="1">
              <a:spcAft>
                <a:spcPts val="0"/>
              </a:spcAft>
              <a:defRPr/>
            </a:pPr>
            <a:r>
              <a:rPr sz="4000" smtClean="0">
                <a:solidFill>
                  <a:srgbClr val="C00000"/>
                </a:solidFill>
                <a:latin typeface="+mn-lt"/>
              </a:rPr>
              <a:t>Differentiating rigor level</a:t>
            </a:r>
            <a:r>
              <a:rPr sz="4000" smtClean="0">
                <a:solidFill>
                  <a:srgbClr val="C00000"/>
                </a:solidFill>
              </a:rPr>
              <a:t>…</a:t>
            </a:r>
            <a:endParaRPr sz="4000">
              <a:solidFill>
                <a:srgbClr val="C00000"/>
              </a:solidFill>
            </a:endParaRPr>
          </a:p>
        </p:txBody>
      </p:sp>
      <p:sp>
        <p:nvSpPr>
          <p:cNvPr id="4" name="TextBox 3"/>
          <p:cNvSpPr txBox="1"/>
          <p:nvPr/>
        </p:nvSpPr>
        <p:spPr>
          <a:xfrm>
            <a:off x="860425" y="1827213"/>
            <a:ext cx="7635875" cy="3138487"/>
          </a:xfrm>
          <a:prstGeom prst="rect">
            <a:avLst/>
          </a:prstGeom>
          <a:noFill/>
        </p:spPr>
        <p:txBody>
          <a:bodyPr>
            <a:spAutoFit/>
          </a:bodyPr>
          <a:lstStyle/>
          <a:p>
            <a:pPr defTabSz="914400" fontAlgn="auto">
              <a:spcBef>
                <a:spcPts val="0"/>
              </a:spcBef>
              <a:spcAft>
                <a:spcPts val="0"/>
              </a:spcAft>
              <a:defRPr/>
            </a:pPr>
            <a:r>
              <a:rPr lang="en-US" sz="2400" dirty="0">
                <a:latin typeface="+mn-lt"/>
              </a:rPr>
              <a:t>How can teachers vary template task </a:t>
            </a:r>
            <a:r>
              <a:rPr lang="en-US" sz="2400" b="1" u="sng" dirty="0">
                <a:solidFill>
                  <a:srgbClr val="C00000"/>
                </a:solidFill>
                <a:latin typeface="+mn-lt"/>
              </a:rPr>
              <a:t>rigor levels </a:t>
            </a:r>
            <a:r>
              <a:rPr lang="en-US" sz="2400" dirty="0">
                <a:latin typeface="Gill Sans MT"/>
                <a:ea typeface="Times New Roman" pitchFamily="18" charset="0"/>
                <a:cs typeface="Times New Roman" pitchFamily="18" charset="0"/>
              </a:rPr>
              <a:t>:</a:t>
            </a:r>
          </a:p>
          <a:p>
            <a:pPr defTabSz="914400" fontAlgn="auto">
              <a:spcBef>
                <a:spcPts val="0"/>
              </a:spcBef>
              <a:spcAft>
                <a:spcPts val="0"/>
              </a:spcAft>
              <a:defRPr/>
            </a:pPr>
            <a:endParaRPr lang="en-US" sz="2400" dirty="0">
              <a:latin typeface="Gill Sans MT"/>
              <a:ea typeface="Times New Roman" pitchFamily="18" charset="0"/>
              <a:cs typeface="Times New Roman" pitchFamily="18" charset="0"/>
            </a:endParaRPr>
          </a:p>
          <a:p>
            <a:pPr defTabSz="914400" fontAlgn="auto">
              <a:spcBef>
                <a:spcPts val="0"/>
              </a:spcBef>
              <a:spcAft>
                <a:spcPts val="0"/>
              </a:spcAft>
              <a:defRPr/>
            </a:pPr>
            <a:endParaRPr lang="en-US" sz="1000" dirty="0">
              <a:latin typeface="Gill Sans MT"/>
              <a:ea typeface="Times New Roman" pitchFamily="18" charset="0"/>
              <a:cs typeface="Times New Roman" pitchFamily="18" charset="0"/>
            </a:endParaRPr>
          </a:p>
          <a:p>
            <a:pPr marL="852488" lvl="1" indent="-398463" defTabSz="914400" fontAlgn="auto">
              <a:spcBef>
                <a:spcPts val="0"/>
              </a:spcBef>
              <a:spcAft>
                <a:spcPts val="0"/>
              </a:spcAft>
              <a:buFont typeface="Wingdings" pitchFamily="2" charset="2"/>
              <a:buChar char="q"/>
              <a:defRPr/>
            </a:pPr>
            <a:r>
              <a:rPr lang="en-US" sz="2800" dirty="0">
                <a:latin typeface="+mn-lt"/>
              </a:rPr>
              <a:t>By selecting template tasks of more or less difficulty</a:t>
            </a:r>
            <a:endParaRPr lang="en-US" sz="2800" dirty="0">
              <a:latin typeface="+mn-lt"/>
              <a:ea typeface="Times New Roman" pitchFamily="18" charset="0"/>
              <a:cs typeface="Times New Roman" pitchFamily="18" charset="0"/>
            </a:endParaRPr>
          </a:p>
          <a:p>
            <a:pPr marL="852488" indent="-398463" defTabSz="914400" fontAlgn="auto">
              <a:spcBef>
                <a:spcPts val="0"/>
              </a:spcBef>
              <a:spcAft>
                <a:spcPts val="0"/>
              </a:spcAft>
              <a:buFont typeface="Wingdings" pitchFamily="2" charset="2"/>
              <a:buChar char="q"/>
              <a:defRPr/>
            </a:pPr>
            <a:r>
              <a:rPr lang="en-US" sz="2800" dirty="0">
                <a:latin typeface="+mn-lt"/>
              </a:rPr>
              <a:t>By choice of reading materials </a:t>
            </a:r>
            <a:endParaRPr lang="en-US" sz="2800" dirty="0">
              <a:latin typeface="+mn-lt"/>
              <a:ea typeface="Times New Roman" pitchFamily="18" charset="0"/>
              <a:cs typeface="Arial" pitchFamily="34" charset="0"/>
            </a:endParaRPr>
          </a:p>
          <a:p>
            <a:pPr marL="852488" indent="-398463" defTabSz="914400" fontAlgn="auto">
              <a:spcBef>
                <a:spcPts val="0"/>
              </a:spcBef>
              <a:spcAft>
                <a:spcPts val="0"/>
              </a:spcAft>
              <a:buFont typeface="Wingdings" pitchFamily="2" charset="2"/>
              <a:buChar char="q"/>
              <a:defRPr/>
            </a:pPr>
            <a:r>
              <a:rPr lang="en-US" sz="2800" dirty="0">
                <a:latin typeface="+mn-lt"/>
              </a:rPr>
              <a:t>By type/level of writing demand</a:t>
            </a:r>
          </a:p>
          <a:p>
            <a:pPr marL="852488" indent="-398463" defTabSz="914400" fontAlgn="auto">
              <a:spcBef>
                <a:spcPts val="0"/>
              </a:spcBef>
              <a:spcAft>
                <a:spcPts val="0"/>
              </a:spcAft>
              <a:buFont typeface="Wingdings" pitchFamily="2" charset="2"/>
              <a:buChar char="q"/>
              <a:defRPr/>
            </a:pPr>
            <a:r>
              <a:rPr lang="en-US" sz="2800" dirty="0">
                <a:latin typeface="+mn-lt"/>
              </a:rPr>
              <a:t>By difficulty level of content</a:t>
            </a:r>
            <a:endParaRPr lang="en-US" sz="2800" dirty="0">
              <a:latin typeface="+mn-lt"/>
              <a:ea typeface="Times New Roman" pitchFamily="18"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idx="4294967295"/>
          </p:nvPr>
        </p:nvSpPr>
        <p:spPr>
          <a:xfrm>
            <a:off x="430213" y="423863"/>
            <a:ext cx="8229600" cy="619125"/>
          </a:xfrm>
        </p:spPr>
        <p:txBody>
          <a:bodyPr/>
          <a:lstStyle/>
          <a:p>
            <a:pPr algn="ctr" eaLnBrk="1" hangingPunct="1"/>
            <a:r>
              <a:rPr sz="4400" smtClean="0">
                <a:ln>
                  <a:noFill/>
                </a:ln>
                <a:solidFill>
                  <a:srgbClr val="C00000"/>
                </a:solidFill>
              </a:rPr>
              <a:t>Template Tasks</a:t>
            </a:r>
          </a:p>
        </p:txBody>
      </p:sp>
      <p:sp>
        <p:nvSpPr>
          <p:cNvPr id="4" name="TextBox 3"/>
          <p:cNvSpPr txBox="1"/>
          <p:nvPr/>
        </p:nvSpPr>
        <p:spPr>
          <a:xfrm>
            <a:off x="479425" y="1463675"/>
            <a:ext cx="8221663" cy="4524375"/>
          </a:xfrm>
          <a:prstGeom prst="rect">
            <a:avLst/>
          </a:prstGeom>
          <a:noFill/>
        </p:spPr>
        <p:txBody>
          <a:bodyPr>
            <a:spAutoFit/>
          </a:bodyPr>
          <a:lstStyle/>
          <a:p>
            <a:pPr defTabSz="914363" fontAlgn="auto">
              <a:spcBef>
                <a:spcPts val="0"/>
              </a:spcBef>
              <a:spcAft>
                <a:spcPts val="0"/>
              </a:spcAft>
              <a:defRPr/>
            </a:pPr>
            <a:r>
              <a:rPr lang="en-US" sz="2400" dirty="0">
                <a:latin typeface="+mn-lt"/>
              </a:rPr>
              <a:t>Template tasks give teachers </a:t>
            </a:r>
            <a:r>
              <a:rPr lang="en-US" sz="2400" b="1" dirty="0">
                <a:solidFill>
                  <a:srgbClr val="C00000"/>
                </a:solidFill>
                <a:latin typeface="+mn-lt"/>
              </a:rPr>
              <a:t>“plug and play” </a:t>
            </a:r>
            <a:r>
              <a:rPr lang="en-US" sz="2400" dirty="0">
                <a:latin typeface="+mn-lt"/>
              </a:rPr>
              <a:t>flexibility they can control. </a:t>
            </a:r>
          </a:p>
          <a:p>
            <a:pPr marL="457200" indent="-457200"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task level:</a:t>
            </a:r>
            <a:r>
              <a:rPr lang="en-US" sz="2400" dirty="0">
                <a:solidFill>
                  <a:srgbClr val="000000"/>
                </a:solidFill>
                <a:latin typeface="+mn-lt"/>
              </a:rPr>
              <a:t> Select level 1, 2, or 3 task</a:t>
            </a:r>
          </a:p>
          <a:p>
            <a:pPr defTabSz="914363" fontAlgn="auto">
              <a:spcBef>
                <a:spcPts val="0"/>
              </a:spcBef>
              <a:spcAft>
                <a:spcPts val="0"/>
              </a:spcAft>
              <a:defRPr/>
            </a:pPr>
            <a:endParaRPr lang="en-US" sz="2400" b="1"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reading requirements: </a:t>
            </a:r>
            <a:r>
              <a:rPr lang="en-US" sz="2400" dirty="0">
                <a:solidFill>
                  <a:srgbClr val="000000"/>
                </a:solidFill>
                <a:latin typeface="+mn-lt"/>
              </a:rPr>
              <a:t>Vary text complexity, genre, length, familiarity,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writing demands:</a:t>
            </a:r>
            <a:r>
              <a:rPr lang="en-US" sz="2400" dirty="0">
                <a:solidFill>
                  <a:srgbClr val="000000"/>
                </a:solidFill>
                <a:latin typeface="+mn-lt"/>
              </a:rPr>
              <a:t> Vary product, length, etc.</a:t>
            </a:r>
          </a:p>
          <a:p>
            <a:pPr defTabSz="914363" fontAlgn="auto">
              <a:spcBef>
                <a:spcPts val="0"/>
              </a:spcBef>
              <a:spcAft>
                <a:spcPts val="0"/>
              </a:spcAft>
              <a:defRPr/>
            </a:pPr>
            <a:endParaRPr lang="en-US" sz="2400" dirty="0">
              <a:solidFill>
                <a:srgbClr val="000000"/>
              </a:solidFill>
              <a:latin typeface="+mn-lt"/>
            </a:endParaRPr>
          </a:p>
          <a:p>
            <a:pPr marL="457200" indent="-457200" defTabSz="914363" fontAlgn="auto">
              <a:spcBef>
                <a:spcPts val="0"/>
              </a:spcBef>
              <a:spcAft>
                <a:spcPts val="0"/>
              </a:spcAft>
              <a:defRPr/>
            </a:pPr>
            <a:r>
              <a:rPr lang="en-US" sz="2400" b="1" dirty="0">
                <a:solidFill>
                  <a:srgbClr val="000000"/>
                </a:solidFill>
                <a:latin typeface="+mn-lt"/>
              </a:rPr>
              <a:t>Adjust pacing requirements:</a:t>
            </a:r>
            <a:r>
              <a:rPr lang="en-US" sz="2400" dirty="0">
                <a:solidFill>
                  <a:srgbClr val="000000"/>
                </a:solidFill>
                <a:latin typeface="+mn-lt"/>
              </a:rPr>
              <a:t> Vary workload and time allowed to complete</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a:xfrm>
            <a:off x="685800" y="866775"/>
            <a:ext cx="7983538" cy="554038"/>
          </a:xfrm>
        </p:spPr>
        <p:txBody>
          <a:bodyPr/>
          <a:lstStyle/>
          <a:p>
            <a:pPr eaLnBrk="1" hangingPunct="1"/>
            <a:r>
              <a:rPr sz="4000" smtClean="0">
                <a:ln>
                  <a:noFill/>
                </a:ln>
                <a:solidFill>
                  <a:srgbClr val="C00000"/>
                </a:solidFill>
              </a:rPr>
              <a:t>Table conversation</a:t>
            </a:r>
          </a:p>
        </p:txBody>
      </p:sp>
      <p:sp>
        <p:nvSpPr>
          <p:cNvPr id="82946"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275C9764-E0D7-40C7-A0A2-886D6E7F4C02}" type="datetime4">
              <a:rPr lang="en-US"/>
              <a:pPr defTabSz="912813" fontAlgn="base">
                <a:spcBef>
                  <a:spcPct val="0"/>
                </a:spcBef>
                <a:spcAft>
                  <a:spcPct val="0"/>
                </a:spcAft>
                <a:defRPr/>
              </a:pPr>
              <a:t>August 29, 2011</a:t>
            </a:fld>
            <a:endParaRPr lang="en-US"/>
          </a:p>
        </p:txBody>
      </p:sp>
      <p:sp>
        <p:nvSpPr>
          <p:cNvPr id="84995" name="Rectangle 3"/>
          <p:cNvSpPr>
            <a:spLocks noChangeArrowheads="1"/>
          </p:cNvSpPr>
          <p:nvPr/>
        </p:nvSpPr>
        <p:spPr bwMode="auto">
          <a:xfrm>
            <a:off x="2286000" y="1477963"/>
            <a:ext cx="4572000" cy="2522537"/>
          </a:xfrm>
          <a:prstGeom prst="rect">
            <a:avLst/>
          </a:prstGeom>
          <a:noFill/>
          <a:ln w="9525">
            <a:noFill/>
            <a:miter lim="800000"/>
            <a:headEnd/>
            <a:tailEnd/>
          </a:ln>
        </p:spPr>
        <p:txBody>
          <a:bodyPr>
            <a:spAutoFit/>
          </a:bodyPr>
          <a:lstStyle/>
          <a:p>
            <a:r>
              <a:rPr lang="en-US" sz="2800">
                <a:solidFill>
                  <a:srgbClr val="C00000"/>
                </a:solidFill>
                <a:latin typeface="Calibri" pitchFamily="34" charset="0"/>
              </a:rPr>
              <a:t>What are you thinking?</a:t>
            </a:r>
          </a:p>
          <a:p>
            <a:endParaRPr lang="en-US" sz="2800">
              <a:solidFill>
                <a:srgbClr val="C00000"/>
              </a:solidFill>
              <a:latin typeface="Calibri" pitchFamily="34" charset="0"/>
            </a:endParaRPr>
          </a:p>
          <a:p>
            <a:r>
              <a:rPr lang="en-US" sz="2800">
                <a:solidFill>
                  <a:srgbClr val="C00000"/>
                </a:solidFill>
                <a:latin typeface="Calibri" pitchFamily="34" charset="0"/>
              </a:rPr>
              <a:t>What have you noticed?</a:t>
            </a:r>
          </a:p>
          <a:p>
            <a:endParaRPr lang="en-US" sz="2800">
              <a:solidFill>
                <a:srgbClr val="C00000"/>
              </a:solidFill>
              <a:latin typeface="Calibri" pitchFamily="34" charset="0"/>
            </a:endParaRPr>
          </a:p>
          <a:p>
            <a:r>
              <a:rPr lang="en-US" sz="2800">
                <a:solidFill>
                  <a:srgbClr val="C00000"/>
                </a:solidFill>
                <a:latin typeface="Calibri" pitchFamily="34" charset="0"/>
              </a:rPr>
              <a:t>What dots can you connect?</a:t>
            </a:r>
          </a:p>
          <a:p>
            <a:endParaRPr lang="en-US">
              <a:latin typeface="Calibri" pitchFamily="34" charset="0"/>
            </a:endParaRPr>
          </a:p>
        </p:txBody>
      </p:sp>
      <p:pic>
        <p:nvPicPr>
          <p:cNvPr id="84996" name="Picture 4" descr="teaches_talking.jpg"/>
          <p:cNvPicPr>
            <a:picLocks noChangeAspect="1"/>
          </p:cNvPicPr>
          <p:nvPr/>
        </p:nvPicPr>
        <p:blipFill>
          <a:blip r:embed="rId2"/>
          <a:srcRect/>
          <a:stretch>
            <a:fillRect/>
          </a:stretch>
        </p:blipFill>
        <p:spPr bwMode="auto">
          <a:xfrm>
            <a:off x="5232400" y="3914775"/>
            <a:ext cx="3249613" cy="2209800"/>
          </a:xfrm>
          <a:prstGeom prst="rect">
            <a:avLst/>
          </a:prstGeom>
          <a:noFill/>
          <a:ln w="38100">
            <a:solidFill>
              <a:schemeClr val="tx1"/>
            </a:solidFill>
            <a:miter lim="800000"/>
            <a:headEnd/>
            <a:tailEnd/>
          </a:ln>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a:xfrm>
            <a:off x="685800" y="866775"/>
            <a:ext cx="7983538" cy="554038"/>
          </a:xfrm>
        </p:spPr>
        <p:txBody>
          <a:bodyPr/>
          <a:lstStyle/>
          <a:p>
            <a:pPr eaLnBrk="1" hangingPunct="1"/>
            <a:r>
              <a:rPr sz="4000" smtClean="0">
                <a:ln>
                  <a:noFill/>
                </a:ln>
                <a:solidFill>
                  <a:srgbClr val="C00000"/>
                </a:solidFill>
              </a:rPr>
              <a:t>Sharing out…</a:t>
            </a:r>
          </a:p>
        </p:txBody>
      </p:sp>
      <p:sp>
        <p:nvSpPr>
          <p:cNvPr id="86018"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9EE42E7-2B1B-480E-A718-8A813600D176}" type="datetime4">
              <a:rPr lang="en-US"/>
              <a:pPr defTabSz="912813" fontAlgn="base">
                <a:spcBef>
                  <a:spcPct val="0"/>
                </a:spcBef>
                <a:spcAft>
                  <a:spcPct val="0"/>
                </a:spcAft>
                <a:defRPr/>
              </a:pPr>
              <a:t>August 29, 2011</a:t>
            </a:fld>
            <a:endParaRPr lang="en-US"/>
          </a:p>
        </p:txBody>
      </p:sp>
      <p:sp>
        <p:nvSpPr>
          <p:cNvPr id="86019" name="Rectangle 3"/>
          <p:cNvSpPr>
            <a:spLocks noChangeArrowheads="1"/>
          </p:cNvSpPr>
          <p:nvPr/>
        </p:nvSpPr>
        <p:spPr bwMode="auto">
          <a:xfrm>
            <a:off x="2271713" y="1831975"/>
            <a:ext cx="4572000" cy="2954338"/>
          </a:xfrm>
          <a:prstGeom prst="rect">
            <a:avLst/>
          </a:prstGeom>
          <a:noFill/>
          <a:ln w="9525">
            <a:noFill/>
            <a:miter lim="800000"/>
            <a:headEnd/>
            <a:tailEnd/>
          </a:ln>
        </p:spPr>
        <p:txBody>
          <a:bodyPr>
            <a:spAutoFit/>
          </a:bodyPr>
          <a:lstStyle/>
          <a:p>
            <a:r>
              <a:rPr lang="en-US" sz="2800">
                <a:solidFill>
                  <a:srgbClr val="C00000"/>
                </a:solidFill>
                <a:latin typeface="Calibri" pitchFamily="34" charset="0"/>
              </a:rPr>
              <a:t>Argumentative</a:t>
            </a:r>
          </a:p>
          <a:p>
            <a:endParaRPr lang="en-US" sz="2800">
              <a:solidFill>
                <a:srgbClr val="C00000"/>
              </a:solidFill>
              <a:latin typeface="Calibri" pitchFamily="34" charset="0"/>
            </a:endParaRPr>
          </a:p>
          <a:p>
            <a:r>
              <a:rPr lang="en-US" sz="2800">
                <a:solidFill>
                  <a:srgbClr val="C00000"/>
                </a:solidFill>
                <a:latin typeface="Calibri" pitchFamily="34" charset="0"/>
              </a:rPr>
              <a:t>Informational/Explanatory</a:t>
            </a:r>
          </a:p>
          <a:p>
            <a:endParaRPr lang="en-US" sz="2800">
              <a:solidFill>
                <a:srgbClr val="C00000"/>
              </a:solidFill>
              <a:latin typeface="Calibri" pitchFamily="34" charset="0"/>
            </a:endParaRPr>
          </a:p>
          <a:p>
            <a:r>
              <a:rPr lang="en-US" sz="2800">
                <a:solidFill>
                  <a:srgbClr val="C00000"/>
                </a:solidFill>
                <a:latin typeface="Calibri" pitchFamily="34" charset="0"/>
              </a:rPr>
              <a:t>Narrative</a:t>
            </a:r>
          </a:p>
          <a:p>
            <a:endParaRPr lang="en-US" sz="2800">
              <a:solidFill>
                <a:srgbClr val="C00000"/>
              </a:solidFill>
              <a:latin typeface="Calibri" pitchFamily="34" charset="0"/>
            </a:endParaRPr>
          </a:p>
          <a:p>
            <a:endParaRPr lang="en-US">
              <a:latin typeface="Calibri" pitchFamily="34" charset="0"/>
            </a:endParaRPr>
          </a:p>
        </p:txBody>
      </p:sp>
      <p:pic>
        <p:nvPicPr>
          <p:cNvPr id="86020" name="Picture 4" descr="teaches_talking.jpg"/>
          <p:cNvPicPr>
            <a:picLocks noChangeAspect="1"/>
          </p:cNvPicPr>
          <p:nvPr/>
        </p:nvPicPr>
        <p:blipFill>
          <a:blip r:embed="rId2"/>
          <a:srcRect/>
          <a:stretch>
            <a:fillRect/>
          </a:stretch>
        </p:blipFill>
        <p:spPr bwMode="auto">
          <a:xfrm>
            <a:off x="5232400" y="3914775"/>
            <a:ext cx="3249613" cy="2209800"/>
          </a:xfrm>
          <a:prstGeom prst="rect">
            <a:avLst/>
          </a:prstGeom>
          <a:noFill/>
          <a:ln w="38100">
            <a:solidFill>
              <a:schemeClr val="tx1"/>
            </a:solidFill>
            <a:miter lim="800000"/>
            <a:headEnd/>
            <a:tailEnd/>
          </a:ln>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a:xfrm>
            <a:off x="457200" y="0"/>
            <a:ext cx="8229600" cy="619125"/>
          </a:xfrm>
        </p:spPr>
        <p:txBody>
          <a:bodyPr/>
          <a:lstStyle/>
          <a:p>
            <a:pPr algn="ctr" eaLnBrk="1" hangingPunct="1"/>
            <a:r>
              <a:rPr smtClean="0">
                <a:ln>
                  <a:noFill/>
                </a:ln>
              </a:rPr>
              <a:t>LDC Module Template</a:t>
            </a:r>
          </a:p>
        </p:txBody>
      </p:sp>
      <p:pic>
        <p:nvPicPr>
          <p:cNvPr id="87042" name="Picture 4" descr="C:\Users\Marilyn\AppData\Local\Microsoft\Windows\Temporary Internet Files\Content.Outlook\TG5SLEFU\LDC_square.jpg"/>
          <p:cNvPicPr>
            <a:picLocks noChangeAspect="1" noChangeArrowheads="1"/>
          </p:cNvPicPr>
          <p:nvPr/>
        </p:nvPicPr>
        <p:blipFill>
          <a:blip r:embed="rId3"/>
          <a:srcRect/>
          <a:stretch>
            <a:fillRect/>
          </a:stretch>
        </p:blipFill>
        <p:spPr bwMode="auto">
          <a:xfrm>
            <a:off x="1851025" y="1074738"/>
            <a:ext cx="5570538" cy="50974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a:xfrm>
            <a:off x="457200" y="0"/>
            <a:ext cx="8229600" cy="619125"/>
          </a:xfrm>
        </p:spPr>
        <p:txBody>
          <a:bodyPr/>
          <a:lstStyle/>
          <a:p>
            <a:pPr algn="ctr" eaLnBrk="1" hangingPunct="1"/>
            <a:r>
              <a:rPr smtClean="0">
                <a:ln>
                  <a:noFill/>
                </a:ln>
              </a:rPr>
              <a:t>Module Section 1: What Task?</a:t>
            </a:r>
          </a:p>
        </p:txBody>
      </p:sp>
      <p:sp>
        <p:nvSpPr>
          <p:cNvPr id="89090" name="TextBox 3"/>
          <p:cNvSpPr txBox="1">
            <a:spLocks noChangeArrowheads="1"/>
          </p:cNvSpPr>
          <p:nvPr/>
        </p:nvSpPr>
        <p:spPr bwMode="auto">
          <a:xfrm>
            <a:off x="465138" y="985838"/>
            <a:ext cx="8221662" cy="461962"/>
          </a:xfrm>
          <a:prstGeom prst="rect">
            <a:avLst/>
          </a:prstGeom>
          <a:noFill/>
          <a:ln w="9525">
            <a:noFill/>
            <a:miter lim="800000"/>
            <a:headEnd/>
            <a:tailEnd/>
          </a:ln>
        </p:spPr>
        <p:txBody>
          <a:bodyPr>
            <a:spAutoFit/>
          </a:bodyPr>
          <a:lstStyle/>
          <a:p>
            <a:r>
              <a:rPr lang="en-US" sz="2400" b="1" i="1">
                <a:solidFill>
                  <a:srgbClr val="000000"/>
                </a:solidFill>
                <a:latin typeface="Calibri" pitchFamily="34" charset="0"/>
              </a:rPr>
              <a:t>What task sets clear, measurable goals for learning?</a:t>
            </a:r>
          </a:p>
        </p:txBody>
      </p:sp>
      <p:sp>
        <p:nvSpPr>
          <p:cNvPr id="89091" name="TextBox 4"/>
          <p:cNvSpPr txBox="1">
            <a:spLocks noChangeArrowheads="1"/>
          </p:cNvSpPr>
          <p:nvPr/>
        </p:nvSpPr>
        <p:spPr bwMode="auto">
          <a:xfrm>
            <a:off x="3878263" y="1658938"/>
            <a:ext cx="4791075" cy="1477962"/>
          </a:xfrm>
          <a:prstGeom prst="rect">
            <a:avLst/>
          </a:prstGeom>
          <a:noFill/>
          <a:ln w="9525">
            <a:noFill/>
            <a:miter lim="800000"/>
            <a:headEnd/>
            <a:tailEnd/>
          </a:ln>
        </p:spPr>
        <p:txBody>
          <a:bodyPr>
            <a:spAutoFit/>
          </a:bodyPr>
          <a:lstStyle/>
          <a:p>
            <a:pPr marL="285750" indent="-285750">
              <a:buFont typeface="Wingdings" pitchFamily="2" charset="2"/>
              <a:buChar char="§"/>
            </a:pPr>
            <a:r>
              <a:rPr lang="en-US">
                <a:solidFill>
                  <a:schemeClr val="accent2"/>
                </a:solidFill>
                <a:latin typeface="Calibri" pitchFamily="34" charset="0"/>
              </a:rPr>
              <a:t>Practitioners select template </a:t>
            </a:r>
          </a:p>
          <a:p>
            <a:pPr marL="285750" indent="-285750">
              <a:buFont typeface="Wingdings" pitchFamily="2" charset="2"/>
              <a:buChar char="§"/>
            </a:pPr>
            <a:r>
              <a:rPr lang="en-US">
                <a:solidFill>
                  <a:schemeClr val="accent2"/>
                </a:solidFill>
                <a:latin typeface="Calibri" pitchFamily="34" charset="0"/>
              </a:rPr>
              <a:t>Common Core Standards are “hard-wired” in</a:t>
            </a:r>
          </a:p>
          <a:p>
            <a:pPr marL="285750" indent="-285750">
              <a:buFont typeface="Wingdings" pitchFamily="2" charset="2"/>
              <a:buChar char="§"/>
            </a:pPr>
            <a:r>
              <a:rPr lang="en-US">
                <a:solidFill>
                  <a:schemeClr val="accent2"/>
                </a:solidFill>
                <a:latin typeface="Calibri" pitchFamily="34" charset="0"/>
              </a:rPr>
              <a:t>Practitioners add state/local content standards</a:t>
            </a:r>
          </a:p>
          <a:p>
            <a:pPr marL="285750" indent="-285750">
              <a:buFont typeface="Wingdings" pitchFamily="2" charset="2"/>
              <a:buChar char="§"/>
            </a:pPr>
            <a:r>
              <a:rPr lang="en-US">
                <a:solidFill>
                  <a:schemeClr val="accent2"/>
                </a:solidFill>
                <a:latin typeface="Calibri" pitchFamily="34" charset="0"/>
              </a:rPr>
              <a:t>Practitioners “plug and play” to build task</a:t>
            </a:r>
          </a:p>
          <a:p>
            <a:pPr marL="285750" indent="-285750">
              <a:buFont typeface="Wingdings" pitchFamily="2" charset="2"/>
              <a:buChar char="§"/>
            </a:pPr>
            <a:r>
              <a:rPr lang="en-US">
                <a:solidFill>
                  <a:schemeClr val="accent2"/>
                </a:solidFill>
                <a:latin typeface="Calibri" pitchFamily="34" charset="0"/>
              </a:rPr>
              <a:t>Task connected to common rubric</a:t>
            </a:r>
          </a:p>
        </p:txBody>
      </p:sp>
      <p:sp>
        <p:nvSpPr>
          <p:cNvPr id="6" name="Bent Arrow 5"/>
          <p:cNvSpPr/>
          <p:nvPr/>
        </p:nvSpPr>
        <p:spPr>
          <a:xfrm>
            <a:off x="1709738" y="1912938"/>
            <a:ext cx="1389062" cy="1089025"/>
          </a:xfrm>
          <a:prstGeom prst="bentArrow">
            <a:avLst/>
          </a:prstGeom>
          <a:solidFill>
            <a:schemeClr val="accent3">
              <a:lumMod val="60000"/>
              <a:lumOff val="40000"/>
            </a:schemeClr>
          </a:solidFill>
          <a:ln w="19050" cmpd="sng">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ln>
                <a:solidFill>
                  <a:srgbClr val="9B2D1F"/>
                </a:solidFill>
              </a:ln>
              <a:solidFill>
                <a:srgbClr val="9B2D1F"/>
              </a:solidFill>
            </a:endParaRPr>
          </a:p>
        </p:txBody>
      </p:sp>
      <p:sp>
        <p:nvSpPr>
          <p:cNvPr id="89093" name="TextBox 6"/>
          <p:cNvSpPr txBox="1">
            <a:spLocks noChangeArrowheads="1"/>
          </p:cNvSpPr>
          <p:nvPr/>
        </p:nvSpPr>
        <p:spPr bwMode="auto">
          <a:xfrm>
            <a:off x="457200" y="3624263"/>
            <a:ext cx="8212138" cy="1938337"/>
          </a:xfrm>
          <a:prstGeom prst="rect">
            <a:avLst/>
          </a:prstGeom>
          <a:noFill/>
          <a:ln w="9525">
            <a:solidFill>
              <a:schemeClr val="accent2"/>
            </a:solidFill>
            <a:miter lim="800000"/>
            <a:headEnd/>
            <a:tailEnd/>
          </a:ln>
        </p:spPr>
        <p:txBody>
          <a:bodyPr>
            <a:spAutoFit/>
          </a:bodyPr>
          <a:lstStyle/>
          <a:p>
            <a:r>
              <a:rPr lang="en-US" sz="2000" b="1">
                <a:latin typeface="Calibri" pitchFamily="34" charset="0"/>
              </a:rPr>
              <a:t>Task 2 Template (Argumentation/Analysis L1, L2, L3): </a:t>
            </a:r>
            <a:r>
              <a:rPr lang="en-US" sz="2000">
                <a:latin typeface="Calibri" pitchFamily="34" charset="0"/>
              </a:rPr>
              <a:t>[Insert essential question] After reading _____ (literature or informational texts), write an _________(essay or substitute) that addresses the question and support your position with evidence from the text(s). </a:t>
            </a:r>
            <a:r>
              <a:rPr lang="en-US" sz="2000" b="1">
                <a:latin typeface="Calibri" pitchFamily="34" charset="0"/>
              </a:rPr>
              <a:t>L2 </a:t>
            </a:r>
            <a:r>
              <a:rPr lang="en-US" sz="2000">
                <a:latin typeface="Calibri" pitchFamily="34" charset="0"/>
              </a:rPr>
              <a:t>Be sure to acknowledge competing views. </a:t>
            </a:r>
            <a:r>
              <a:rPr lang="en-US" sz="2000" b="1">
                <a:latin typeface="Calibri" pitchFamily="34" charset="0"/>
              </a:rPr>
              <a:t>L3 </a:t>
            </a:r>
            <a:r>
              <a:rPr lang="en-US" sz="2000">
                <a:latin typeface="Calibri" pitchFamily="34" charset="0"/>
              </a:rPr>
              <a:t>Give examples from past or current events or issues to illustrate and clarify your position.</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a:xfrm>
            <a:off x="457200" y="0"/>
            <a:ext cx="8229600" cy="619125"/>
          </a:xfrm>
        </p:spPr>
        <p:txBody>
          <a:bodyPr/>
          <a:lstStyle/>
          <a:p>
            <a:pPr algn="ctr" eaLnBrk="1" hangingPunct="1"/>
            <a:r>
              <a:rPr smtClean="0">
                <a:ln>
                  <a:noFill/>
                </a:ln>
              </a:rPr>
              <a:t>Module Section 2: What Skills?</a:t>
            </a:r>
          </a:p>
        </p:txBody>
      </p:sp>
      <p:sp>
        <p:nvSpPr>
          <p:cNvPr id="91138" name="TextBox 3"/>
          <p:cNvSpPr txBox="1">
            <a:spLocks noChangeArrowheads="1"/>
          </p:cNvSpPr>
          <p:nvPr/>
        </p:nvSpPr>
        <p:spPr bwMode="auto">
          <a:xfrm>
            <a:off x="465138" y="985838"/>
            <a:ext cx="8559800" cy="461962"/>
          </a:xfrm>
          <a:prstGeom prst="rect">
            <a:avLst/>
          </a:prstGeom>
          <a:noFill/>
          <a:ln w="9525">
            <a:noFill/>
            <a:miter lim="800000"/>
            <a:headEnd/>
            <a:tailEnd/>
          </a:ln>
        </p:spPr>
        <p:txBody>
          <a:bodyPr>
            <a:spAutoFit/>
          </a:bodyPr>
          <a:lstStyle/>
          <a:p>
            <a:r>
              <a:rPr lang="en-US" sz="2400" b="1" i="1">
                <a:solidFill>
                  <a:srgbClr val="000000"/>
                </a:solidFill>
                <a:latin typeface="Calibri" pitchFamily="34" charset="0"/>
              </a:rPr>
              <a:t>What skills do students need to succeed on the teaching task?</a:t>
            </a:r>
          </a:p>
        </p:txBody>
      </p:sp>
      <p:sp>
        <p:nvSpPr>
          <p:cNvPr id="91139" name="TextBox 4"/>
          <p:cNvSpPr txBox="1">
            <a:spLocks noChangeArrowheads="1"/>
          </p:cNvSpPr>
          <p:nvPr/>
        </p:nvSpPr>
        <p:spPr bwMode="auto">
          <a:xfrm>
            <a:off x="3878263" y="1930400"/>
            <a:ext cx="4791075" cy="646113"/>
          </a:xfrm>
          <a:prstGeom prst="rect">
            <a:avLst/>
          </a:prstGeom>
          <a:noFill/>
          <a:ln w="9525">
            <a:noFill/>
            <a:miter lim="800000"/>
            <a:headEnd/>
            <a:tailEnd/>
          </a:ln>
        </p:spPr>
        <p:txBody>
          <a:bodyPr>
            <a:spAutoFit/>
          </a:bodyPr>
          <a:lstStyle/>
          <a:p>
            <a:r>
              <a:rPr lang="en-US">
                <a:solidFill>
                  <a:srgbClr val="9B2D1F"/>
                </a:solidFill>
                <a:latin typeface="Calibri" pitchFamily="34" charset="0"/>
              </a:rPr>
              <a:t>Practitioners identify, define and cluster the skills students need to complete the task</a:t>
            </a:r>
          </a:p>
        </p:txBody>
      </p:sp>
      <p:sp>
        <p:nvSpPr>
          <p:cNvPr id="6" name="Bent Arrow 5"/>
          <p:cNvSpPr/>
          <p:nvPr/>
        </p:nvSpPr>
        <p:spPr>
          <a:xfrm>
            <a:off x="1709738" y="1930400"/>
            <a:ext cx="1389062" cy="1087438"/>
          </a:xfrm>
          <a:prstGeom prst="bentArrow">
            <a:avLst/>
          </a:prstGeom>
          <a:solidFill>
            <a:schemeClr val="accent3">
              <a:lumMod val="60000"/>
              <a:lumOff val="40000"/>
            </a:schemeClr>
          </a:solidFill>
          <a:ln w="19050" cmpd="sng">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ln>
                <a:solidFill>
                  <a:srgbClr val="9B2D1F"/>
                </a:solidFill>
              </a:ln>
              <a:solidFill>
                <a:srgbClr val="9B2D1F"/>
              </a:solidFill>
            </a:endParaRPr>
          </a:p>
        </p:txBody>
      </p:sp>
      <p:graphicFrame>
        <p:nvGraphicFramePr>
          <p:cNvPr id="8" name="Table 7"/>
          <p:cNvGraphicFramePr>
            <a:graphicFrameLocks noGrp="1"/>
          </p:cNvGraphicFramePr>
          <p:nvPr/>
        </p:nvGraphicFramePr>
        <p:xfrm>
          <a:off x="465138" y="3295650"/>
          <a:ext cx="8221662" cy="2736850"/>
        </p:xfrm>
        <a:graphic>
          <a:graphicData uri="http://schemas.openxmlformats.org/drawingml/2006/table">
            <a:tbl>
              <a:tblPr firstRow="1" bandRow="1">
                <a:tableStyleId>{F2DE63D5-997A-4646-A377-4702673A728D}</a:tableStyleId>
              </a:tblPr>
              <a:tblGrid>
                <a:gridCol w="2480734"/>
                <a:gridCol w="5740400"/>
              </a:tblGrid>
              <a:tr h="321866">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baseline="0" dirty="0" smtClean="0">
                          <a:solidFill>
                            <a:schemeClr val="bg1"/>
                          </a:solidFill>
                          <a:latin typeface="+mn-lt"/>
                          <a:ea typeface="+mn-ea"/>
                          <a:cs typeface="+mn-cs"/>
                        </a:rPr>
                        <a:t>Skills Cluster 2: Reading Process</a:t>
                      </a:r>
                    </a:p>
                  </a:txBody>
                  <a:tcP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solidFill>
                      <a:schemeClr val="accent3"/>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sz="1600" b="1" kern="1200" baseline="0" dirty="0" smtClean="0">
                        <a:solidFill>
                          <a:schemeClr val="bg1"/>
                        </a:solidFill>
                        <a:latin typeface="+mn-lt"/>
                        <a:ea typeface="+mn-ea"/>
                        <a:cs typeface="+mn-cs"/>
                      </a:endParaRPr>
                    </a:p>
                  </a:txBody>
                  <a:tcP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solidFill>
                      <a:schemeClr val="accent3"/>
                    </a:solidFill>
                  </a:tcPr>
                </a:tc>
              </a:tr>
              <a:tr h="419737">
                <a:tc>
                  <a:txBody>
                    <a:bodyPr/>
                    <a:lstStyle/>
                    <a:p>
                      <a:pPr algn="l"/>
                      <a:r>
                        <a:rPr lang="en-US" sz="1600" b="0" dirty="0" smtClean="0">
                          <a:latin typeface="+mn-lt"/>
                        </a:rPr>
                        <a:t>1. Reading “habits of mind”</a:t>
                      </a:r>
                      <a:endParaRPr lang="en-US" sz="1600" b="0" dirty="0">
                        <a:latin typeface="+mn-lt"/>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c>
                  <a:txBody>
                    <a:bodyPr/>
                    <a:lstStyle/>
                    <a:p>
                      <a:pPr algn="l"/>
                      <a:r>
                        <a:rPr lang="en-US" sz="1600" dirty="0" smtClean="0">
                          <a:latin typeface="+mn-lt"/>
                        </a:rPr>
                        <a:t>Ability to select appropriate</a:t>
                      </a:r>
                      <a:r>
                        <a:rPr lang="en-US" sz="1600" baseline="0" dirty="0" smtClean="0">
                          <a:latin typeface="+mn-lt"/>
                        </a:rPr>
                        <a:t> texts and understand necessary reading strategies need for the tank.</a:t>
                      </a:r>
                      <a:endParaRPr lang="en-US" sz="1600" dirty="0">
                        <a:latin typeface="+mn-lt"/>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r>
              <a:tr h="419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Times New Roman" charset="0"/>
                          <a:cs typeface="Arial" charset="0"/>
                        </a:rPr>
                        <a:t>2. Essential Vocabulary</a:t>
                      </a:r>
                      <a:endParaRPr kumimoji="0" lang="en-US" sz="1600" b="0" i="0" u="none" strike="noStrike" cap="none" normalizeH="0" baseline="0" dirty="0">
                        <a:ln>
                          <a:noFill/>
                        </a:ln>
                        <a:solidFill>
                          <a:schemeClr val="tx1"/>
                        </a:solidFill>
                        <a:effectLst/>
                        <a:latin typeface="+mn-lt"/>
                        <a:ea typeface="Times New Roman" charset="0"/>
                        <a:cs typeface="Arial" charset="0"/>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c>
                  <a:txBody>
                    <a:bodyPr/>
                    <a:lstStyle/>
                    <a:p>
                      <a:pPr algn="l"/>
                      <a:r>
                        <a:rPr lang="en-US" sz="1600" dirty="0" smtClean="0">
                          <a:latin typeface="+mn-lt"/>
                        </a:rPr>
                        <a:t>Ability to apply strategies for developing</a:t>
                      </a:r>
                      <a:r>
                        <a:rPr lang="en-US" sz="1600" baseline="0" dirty="0" smtClean="0">
                          <a:latin typeface="+mn-lt"/>
                        </a:rPr>
                        <a:t> an understanding of a </a:t>
                      </a:r>
                      <a:r>
                        <a:rPr lang="en-US" sz="1600" baseline="0" dirty="0" err="1" smtClean="0">
                          <a:latin typeface="+mn-lt"/>
                        </a:rPr>
                        <a:t>text(s</a:t>
                      </a:r>
                      <a:r>
                        <a:rPr lang="en-US" sz="1600" baseline="0" dirty="0" smtClean="0">
                          <a:latin typeface="+mn-lt"/>
                        </a:rPr>
                        <a:t>) by locating words and phrases that identify key concepts and facts, or information.</a:t>
                      </a:r>
                      <a:endParaRPr lang="en-US" sz="1600" dirty="0">
                        <a:latin typeface="+mn-lt"/>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r>
              <a:tr h="4974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Times New Roman" charset="0"/>
                          <a:cs typeface="Arial" charset="0"/>
                        </a:rPr>
                        <a:t>3. Note-taking</a:t>
                      </a:r>
                      <a:endParaRPr kumimoji="0" lang="en-US" sz="1600" b="0" i="0" u="none" strike="noStrike" cap="none" normalizeH="0" baseline="0" dirty="0" smtClean="0">
                        <a:ln>
                          <a:noFill/>
                        </a:ln>
                        <a:solidFill>
                          <a:schemeClr val="tx1"/>
                        </a:solidFill>
                        <a:effectLst/>
                        <a:latin typeface="+mn-lt"/>
                        <a:ea typeface="Times New Roman" charset="0"/>
                        <a:cs typeface="Arial" charset="0"/>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c>
                  <a:txBody>
                    <a:bodyPr/>
                    <a:lstStyle/>
                    <a:p>
                      <a:pPr algn="l"/>
                      <a:r>
                        <a:rPr lang="en-US" sz="1600" dirty="0" smtClean="0">
                          <a:latin typeface="+mn-lt"/>
                        </a:rPr>
                        <a:t>Ability</a:t>
                      </a:r>
                      <a:r>
                        <a:rPr lang="en-US" sz="1600" baseline="0" dirty="0" smtClean="0">
                          <a:latin typeface="+mn-lt"/>
                        </a:rPr>
                        <a:t> to read purposefully and select relevant information; to summarize and/or paraphrase.</a:t>
                      </a:r>
                      <a:endParaRPr lang="en-US" sz="1600" dirty="0">
                        <a:latin typeface="+mn-lt"/>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r>
              <a:tr h="419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Times New Roman" charset="0"/>
                          <a:cs typeface="Arial" charset="0"/>
                        </a:rPr>
                        <a:t>4. Organizing</a:t>
                      </a:r>
                      <a:endParaRPr kumimoji="0" lang="en-US" sz="1600" b="0" i="0" u="none" strike="noStrike" cap="none" normalizeH="0" baseline="0" dirty="0">
                        <a:ln>
                          <a:noFill/>
                        </a:ln>
                        <a:solidFill>
                          <a:schemeClr val="tx1"/>
                        </a:solidFill>
                        <a:effectLst/>
                        <a:latin typeface="+mn-lt"/>
                        <a:ea typeface="Times New Roman" charset="0"/>
                        <a:cs typeface="Arial" charset="0"/>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c>
                  <a:txBody>
                    <a:bodyPr/>
                    <a:lstStyle/>
                    <a:p>
                      <a:pPr algn="l"/>
                      <a:r>
                        <a:rPr lang="en-US" sz="1600" dirty="0" smtClean="0">
                          <a:latin typeface="+mn-lt"/>
                        </a:rPr>
                        <a:t>Ability</a:t>
                      </a:r>
                      <a:r>
                        <a:rPr lang="en-US" sz="1600" baseline="0" dirty="0" smtClean="0">
                          <a:latin typeface="+mn-lt"/>
                        </a:rPr>
                        <a:t> to prioritize and narrow supporting information.</a:t>
                      </a:r>
                      <a:endParaRPr lang="en-US" sz="1600" dirty="0">
                        <a:latin typeface="+mn-lt"/>
                      </a:endParaRPr>
                    </a:p>
                  </a:txBody>
                  <a:tcPr anchor="ctr">
                    <a:lnL w="12700" cap="flat" cmpd="sng" algn="ctr">
                      <a:solidFill>
                        <a:srgbClr val="A28E6A"/>
                      </a:solidFill>
                      <a:prstDash val="solid"/>
                      <a:round/>
                      <a:headEnd type="none" w="med" len="med"/>
                      <a:tailEnd type="none" w="med" len="med"/>
                    </a:lnL>
                    <a:lnR w="12700" cap="flat" cmpd="sng" algn="ctr">
                      <a:solidFill>
                        <a:srgbClr val="A28E6A"/>
                      </a:solidFill>
                      <a:prstDash val="solid"/>
                      <a:round/>
                      <a:headEnd type="none" w="med" len="med"/>
                      <a:tailEnd type="none" w="med" len="med"/>
                    </a:lnR>
                    <a:lnT w="12700" cap="flat" cmpd="sng" algn="ctr">
                      <a:solidFill>
                        <a:srgbClr val="A28E6A"/>
                      </a:solidFill>
                      <a:prstDash val="solid"/>
                      <a:round/>
                      <a:headEnd type="none" w="med" len="med"/>
                      <a:tailEnd type="none" w="med" len="med"/>
                    </a:lnT>
                    <a:lnB w="12700" cap="flat" cmpd="sng" algn="ctr">
                      <a:solidFill>
                        <a:srgbClr val="A28E6A"/>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a:xfrm>
            <a:off x="457200" y="0"/>
            <a:ext cx="8229600" cy="619125"/>
          </a:xfrm>
        </p:spPr>
        <p:txBody>
          <a:bodyPr/>
          <a:lstStyle/>
          <a:p>
            <a:pPr algn="ctr" eaLnBrk="1" hangingPunct="1"/>
            <a:r>
              <a:rPr smtClean="0">
                <a:ln>
                  <a:noFill/>
                </a:ln>
              </a:rPr>
              <a:t>Module Section 3: What Instruction?</a:t>
            </a:r>
          </a:p>
        </p:txBody>
      </p:sp>
      <p:sp>
        <p:nvSpPr>
          <p:cNvPr id="93186" name="TextBox 3"/>
          <p:cNvSpPr txBox="1">
            <a:spLocks noChangeArrowheads="1"/>
          </p:cNvSpPr>
          <p:nvPr/>
        </p:nvSpPr>
        <p:spPr bwMode="auto">
          <a:xfrm>
            <a:off x="465138" y="985838"/>
            <a:ext cx="8407400" cy="461962"/>
          </a:xfrm>
          <a:prstGeom prst="rect">
            <a:avLst/>
          </a:prstGeom>
          <a:noFill/>
          <a:ln w="9525">
            <a:noFill/>
            <a:miter lim="800000"/>
            <a:headEnd/>
            <a:tailEnd/>
          </a:ln>
        </p:spPr>
        <p:txBody>
          <a:bodyPr>
            <a:spAutoFit/>
          </a:bodyPr>
          <a:lstStyle/>
          <a:p>
            <a:r>
              <a:rPr lang="en-US" sz="2400" b="1" i="1">
                <a:solidFill>
                  <a:srgbClr val="000000"/>
                </a:solidFill>
                <a:latin typeface="Calibri" pitchFamily="34" charset="0"/>
              </a:rPr>
              <a:t>How will students be taught to succeed on the teaching task?</a:t>
            </a:r>
          </a:p>
        </p:txBody>
      </p:sp>
      <p:sp>
        <p:nvSpPr>
          <p:cNvPr id="6" name="Bent Arrow 5"/>
          <p:cNvSpPr/>
          <p:nvPr/>
        </p:nvSpPr>
        <p:spPr>
          <a:xfrm>
            <a:off x="1709738" y="1795463"/>
            <a:ext cx="1389062" cy="1087437"/>
          </a:xfrm>
          <a:prstGeom prst="bentArrow">
            <a:avLst/>
          </a:prstGeom>
          <a:solidFill>
            <a:schemeClr val="accent3">
              <a:lumMod val="60000"/>
              <a:lumOff val="40000"/>
            </a:schemeClr>
          </a:solidFill>
          <a:ln w="19050" cmpd="sng">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ln>
                <a:solidFill>
                  <a:srgbClr val="9B2D1F"/>
                </a:solidFill>
              </a:ln>
              <a:solidFill>
                <a:srgbClr val="9B2D1F"/>
              </a:solidFill>
            </a:endParaRPr>
          </a:p>
        </p:txBody>
      </p:sp>
      <p:sp>
        <p:nvSpPr>
          <p:cNvPr id="7" name="TextBox 6"/>
          <p:cNvSpPr txBox="1"/>
          <p:nvPr/>
        </p:nvSpPr>
        <p:spPr>
          <a:xfrm>
            <a:off x="533400" y="3225800"/>
            <a:ext cx="8172450" cy="2862263"/>
          </a:xfrm>
          <a:prstGeom prst="rect">
            <a:avLst/>
          </a:prstGeom>
          <a:noFill/>
          <a:ln>
            <a:solidFill>
              <a:schemeClr val="accent2"/>
            </a:solidFill>
          </a:ln>
        </p:spPr>
        <p:txBody>
          <a:bodyPr>
            <a:spAutoFit/>
          </a:bodyPr>
          <a:lstStyle/>
          <a:p>
            <a:pPr defTabSz="914363" fontAlgn="auto">
              <a:spcBef>
                <a:spcPts val="0"/>
              </a:spcBef>
              <a:spcAft>
                <a:spcPts val="0"/>
              </a:spcAft>
              <a:defRPr/>
            </a:pPr>
            <a:r>
              <a:rPr lang="en-US" b="1" dirty="0">
                <a:latin typeface="+mn-lt"/>
              </a:rPr>
              <a:t>Skills Cluster 2:  Reading Process</a:t>
            </a:r>
          </a:p>
          <a:p>
            <a:pPr defTabSz="914363" fontAlgn="auto">
              <a:spcBef>
                <a:spcPts val="0"/>
              </a:spcBef>
              <a:spcAft>
                <a:spcPts val="0"/>
              </a:spcAft>
              <a:defRPr/>
            </a:pPr>
            <a:r>
              <a:rPr lang="en-US" i="1" u="sng" dirty="0">
                <a:latin typeface="+mn-lt"/>
              </a:rPr>
              <a:t>Skill</a:t>
            </a:r>
            <a:r>
              <a:rPr lang="en-US" i="1" dirty="0">
                <a:latin typeface="+mn-lt"/>
              </a:rPr>
              <a:t>: Essential Vocabulary</a:t>
            </a:r>
            <a:r>
              <a:rPr lang="en-US" dirty="0">
                <a:latin typeface="+mn-lt"/>
              </a:rPr>
              <a:t>: Ability to apply strategies for developing an understanding of a text by locating words/phrases that identify key concepts and facts</a:t>
            </a:r>
          </a:p>
          <a:p>
            <a:pPr defTabSz="914363" fontAlgn="auto">
              <a:spcBef>
                <a:spcPts val="0"/>
              </a:spcBef>
              <a:spcAft>
                <a:spcPts val="0"/>
              </a:spcAft>
              <a:defRPr/>
            </a:pPr>
            <a:r>
              <a:rPr lang="en-US" i="1" u="sng" dirty="0">
                <a:latin typeface="+mn-lt"/>
              </a:rPr>
              <a:t>Mini-Task</a:t>
            </a:r>
            <a:r>
              <a:rPr lang="en-US" i="1" dirty="0">
                <a:latin typeface="+mn-lt"/>
              </a:rPr>
              <a:t>: </a:t>
            </a:r>
            <a:r>
              <a:rPr lang="en-US" dirty="0">
                <a:latin typeface="+mn-lt"/>
              </a:rPr>
              <a:t>In your notebook, identify key words or phrases as you read and define them denotatively and connotatively in context of the passage in the work you are reading. Add terms we identified as the “language of the discipline.” </a:t>
            </a:r>
          </a:p>
          <a:p>
            <a:pPr defTabSz="914363" fontAlgn="auto">
              <a:spcBef>
                <a:spcPts val="0"/>
              </a:spcBef>
              <a:spcAft>
                <a:spcPts val="0"/>
              </a:spcAft>
              <a:defRPr/>
            </a:pPr>
            <a:r>
              <a:rPr lang="en-US" i="1" u="sng" dirty="0">
                <a:latin typeface="+mn-lt"/>
              </a:rPr>
              <a:t>Scoring Guide</a:t>
            </a:r>
            <a:r>
              <a:rPr lang="en-US" i="1" dirty="0">
                <a:latin typeface="+mn-lt"/>
              </a:rPr>
              <a:t>: </a:t>
            </a:r>
            <a:r>
              <a:rPr lang="en-US" dirty="0">
                <a:latin typeface="+mn-lt"/>
              </a:rPr>
              <a:t>Meets:</a:t>
            </a:r>
          </a:p>
          <a:p>
            <a:pPr marL="285750" indent="-285750" defTabSz="914363" fontAlgn="auto">
              <a:spcBef>
                <a:spcPts val="0"/>
              </a:spcBef>
              <a:spcAft>
                <a:spcPts val="0"/>
              </a:spcAft>
              <a:buFont typeface="Wingdings" charset="2"/>
              <a:buChar char="§"/>
              <a:defRPr/>
            </a:pPr>
            <a:r>
              <a:rPr lang="en-US" dirty="0">
                <a:latin typeface="+mn-lt"/>
              </a:rPr>
              <a:t>Selects appropriate text(s) for task</a:t>
            </a:r>
          </a:p>
          <a:p>
            <a:pPr marL="285750" indent="-285750" defTabSz="914363" fontAlgn="auto">
              <a:spcBef>
                <a:spcPts val="0"/>
              </a:spcBef>
              <a:spcAft>
                <a:spcPts val="0"/>
              </a:spcAft>
              <a:buFont typeface="Wingdings" charset="2"/>
              <a:buChar char="§"/>
              <a:defRPr/>
            </a:pPr>
            <a:r>
              <a:rPr lang="en-US" dirty="0">
                <a:latin typeface="+mn-lt"/>
              </a:rPr>
              <a:t>Creates a first draft of a bibliography (if applicable).</a:t>
            </a:r>
          </a:p>
          <a:p>
            <a:pPr marL="285750" indent="-285750" defTabSz="914363" fontAlgn="auto">
              <a:spcBef>
                <a:spcPts val="0"/>
              </a:spcBef>
              <a:spcAft>
                <a:spcPts val="0"/>
              </a:spcAft>
              <a:buFont typeface="Wingdings" charset="2"/>
              <a:buChar char="§"/>
              <a:defRPr/>
            </a:pPr>
            <a:r>
              <a:rPr lang="en-US" dirty="0">
                <a:latin typeface="+mn-lt"/>
              </a:rPr>
              <a:t>Writes in readable prose. </a:t>
            </a:r>
            <a:endParaRPr lang="en-US" i="1" dirty="0">
              <a:latin typeface="+mn-lt"/>
            </a:endParaRPr>
          </a:p>
        </p:txBody>
      </p:sp>
      <p:sp>
        <p:nvSpPr>
          <p:cNvPr id="93189" name="TextBox 8"/>
          <p:cNvSpPr txBox="1">
            <a:spLocks noChangeArrowheads="1"/>
          </p:cNvSpPr>
          <p:nvPr/>
        </p:nvSpPr>
        <p:spPr bwMode="auto">
          <a:xfrm>
            <a:off x="3878263" y="1592263"/>
            <a:ext cx="4791075" cy="1476375"/>
          </a:xfrm>
          <a:prstGeom prst="rect">
            <a:avLst/>
          </a:prstGeom>
          <a:noFill/>
          <a:ln w="9525">
            <a:noFill/>
            <a:miter lim="800000"/>
            <a:headEnd/>
            <a:tailEnd/>
          </a:ln>
        </p:spPr>
        <p:txBody>
          <a:bodyPr>
            <a:spAutoFit/>
          </a:bodyPr>
          <a:lstStyle/>
          <a:p>
            <a:pPr marL="285750" indent="-285750">
              <a:buFontTx/>
              <a:buChar char="•"/>
            </a:pPr>
            <a:r>
              <a:rPr lang="en-US">
                <a:solidFill>
                  <a:srgbClr val="9B2D1F"/>
                </a:solidFill>
                <a:latin typeface="Calibri" pitchFamily="34" charset="0"/>
              </a:rPr>
              <a:t>Practitioners establish the instructional plan to teach students the skills necessary to succeed on the task</a:t>
            </a:r>
          </a:p>
          <a:p>
            <a:pPr marL="285750" indent="-285750">
              <a:buFontTx/>
              <a:buChar char="•"/>
            </a:pPr>
            <a:r>
              <a:rPr lang="en-US">
                <a:solidFill>
                  <a:srgbClr val="9B2D1F"/>
                </a:solidFill>
                <a:latin typeface="Calibri" pitchFamily="34" charset="0"/>
              </a:rPr>
              <a:t>Plan includes mini-tasks, scoring, instructional strategies</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a:xfrm>
            <a:off x="457200" y="0"/>
            <a:ext cx="8229600" cy="619125"/>
          </a:xfrm>
        </p:spPr>
        <p:txBody>
          <a:bodyPr/>
          <a:lstStyle/>
          <a:p>
            <a:pPr algn="ctr" eaLnBrk="1" hangingPunct="1"/>
            <a:r>
              <a:rPr smtClean="0">
                <a:ln>
                  <a:noFill/>
                </a:ln>
              </a:rPr>
              <a:t>Module Section 4: What Results?</a:t>
            </a:r>
          </a:p>
        </p:txBody>
      </p:sp>
      <p:sp>
        <p:nvSpPr>
          <p:cNvPr id="95234" name="TextBox 3"/>
          <p:cNvSpPr txBox="1">
            <a:spLocks noChangeArrowheads="1"/>
          </p:cNvSpPr>
          <p:nvPr/>
        </p:nvSpPr>
        <p:spPr bwMode="auto">
          <a:xfrm>
            <a:off x="465138" y="985838"/>
            <a:ext cx="8407400" cy="461962"/>
          </a:xfrm>
          <a:prstGeom prst="rect">
            <a:avLst/>
          </a:prstGeom>
          <a:noFill/>
          <a:ln w="9525">
            <a:noFill/>
            <a:miter lim="800000"/>
            <a:headEnd/>
            <a:tailEnd/>
          </a:ln>
        </p:spPr>
        <p:txBody>
          <a:bodyPr>
            <a:spAutoFit/>
          </a:bodyPr>
          <a:lstStyle/>
          <a:p>
            <a:r>
              <a:rPr lang="en-US" sz="2400" b="1" i="1">
                <a:solidFill>
                  <a:srgbClr val="000000"/>
                </a:solidFill>
                <a:latin typeface="Calibri" pitchFamily="34" charset="0"/>
              </a:rPr>
              <a:t>How good is good enough?</a:t>
            </a:r>
          </a:p>
        </p:txBody>
      </p:sp>
      <p:sp>
        <p:nvSpPr>
          <p:cNvPr id="6" name="Bent Arrow 5"/>
          <p:cNvSpPr/>
          <p:nvPr/>
        </p:nvSpPr>
        <p:spPr>
          <a:xfrm>
            <a:off x="1709738" y="1795463"/>
            <a:ext cx="1389062" cy="1087437"/>
          </a:xfrm>
          <a:prstGeom prst="bentArrow">
            <a:avLst/>
          </a:prstGeom>
          <a:solidFill>
            <a:schemeClr val="accent3">
              <a:lumMod val="60000"/>
              <a:lumOff val="40000"/>
            </a:schemeClr>
          </a:solidFill>
          <a:ln w="19050" cmpd="sng">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endParaRPr lang="en-US">
              <a:ln>
                <a:solidFill>
                  <a:srgbClr val="9B2D1F"/>
                </a:solidFill>
              </a:ln>
              <a:solidFill>
                <a:srgbClr val="9B2D1F"/>
              </a:solidFill>
            </a:endParaRPr>
          </a:p>
        </p:txBody>
      </p:sp>
      <p:sp>
        <p:nvSpPr>
          <p:cNvPr id="95236" name="TextBox 6"/>
          <p:cNvSpPr txBox="1">
            <a:spLocks noChangeArrowheads="1"/>
          </p:cNvSpPr>
          <p:nvPr/>
        </p:nvSpPr>
        <p:spPr bwMode="auto">
          <a:xfrm>
            <a:off x="533400" y="3603625"/>
            <a:ext cx="8172450" cy="369888"/>
          </a:xfrm>
          <a:prstGeom prst="rect">
            <a:avLst/>
          </a:prstGeom>
          <a:noFill/>
          <a:ln w="9525">
            <a:solidFill>
              <a:schemeClr val="accent2"/>
            </a:solidFill>
            <a:miter lim="800000"/>
            <a:headEnd/>
            <a:tailEnd/>
          </a:ln>
        </p:spPr>
        <p:txBody>
          <a:bodyPr>
            <a:spAutoFit/>
          </a:bodyPr>
          <a:lstStyle/>
          <a:p>
            <a:r>
              <a:rPr lang="en-US" b="1">
                <a:latin typeface="Calibri" pitchFamily="34" charset="0"/>
              </a:rPr>
              <a:t>Insert paragraph from student work? </a:t>
            </a:r>
            <a:r>
              <a:rPr lang="en-US">
                <a:latin typeface="Calibri" pitchFamily="34" charset="0"/>
              </a:rPr>
              <a:t>Or something else? Or video?</a:t>
            </a:r>
          </a:p>
        </p:txBody>
      </p:sp>
      <p:sp>
        <p:nvSpPr>
          <p:cNvPr id="95237" name="TextBox 8"/>
          <p:cNvSpPr txBox="1">
            <a:spLocks noChangeArrowheads="1"/>
          </p:cNvSpPr>
          <p:nvPr/>
        </p:nvSpPr>
        <p:spPr bwMode="auto">
          <a:xfrm>
            <a:off x="3878263" y="1592263"/>
            <a:ext cx="4791075" cy="1476375"/>
          </a:xfrm>
          <a:prstGeom prst="rect">
            <a:avLst/>
          </a:prstGeom>
          <a:noFill/>
          <a:ln w="9525">
            <a:noFill/>
            <a:miter lim="800000"/>
            <a:headEnd/>
            <a:tailEnd/>
          </a:ln>
        </p:spPr>
        <p:txBody>
          <a:bodyPr>
            <a:spAutoFit/>
          </a:bodyPr>
          <a:lstStyle/>
          <a:p>
            <a:pPr marL="285750" indent="-285750">
              <a:buFont typeface="Arial" charset="0"/>
              <a:buChar char="•"/>
            </a:pPr>
            <a:r>
              <a:rPr lang="en-US">
                <a:solidFill>
                  <a:srgbClr val="9B2D1F"/>
                </a:solidFill>
                <a:latin typeface="Calibri" pitchFamily="34" charset="0"/>
              </a:rPr>
              <a:t>Practitioners share sample student work</a:t>
            </a:r>
          </a:p>
          <a:p>
            <a:pPr marL="285750" indent="-285750">
              <a:buFont typeface="Arial" charset="0"/>
              <a:buChar char="•"/>
            </a:pPr>
            <a:r>
              <a:rPr lang="en-US">
                <a:solidFill>
                  <a:srgbClr val="9B2D1F"/>
                </a:solidFill>
                <a:latin typeface="Calibri" pitchFamily="34" charset="0"/>
              </a:rPr>
              <a:t>Practitioners select to create classroom assessments by using same template task</a:t>
            </a:r>
          </a:p>
          <a:p>
            <a:pPr marL="285750" indent="-285750">
              <a:buFont typeface="Arial" charset="0"/>
              <a:buChar char="•"/>
            </a:pPr>
            <a:r>
              <a:rPr lang="en-US">
                <a:solidFill>
                  <a:srgbClr val="9B2D1F"/>
                </a:solidFill>
                <a:latin typeface="Calibri" pitchFamily="34" charset="0"/>
              </a:rPr>
              <a:t>Assessment connected to common rubric used for teaching task</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700088" y="361950"/>
            <a:ext cx="7983537" cy="620713"/>
          </a:xfrm>
        </p:spPr>
        <p:txBody>
          <a:bodyPr/>
          <a:lstStyle/>
          <a:p>
            <a:pPr algn="ctr" eaLnBrk="1" hangingPunct="1"/>
            <a:r>
              <a:rPr sz="4400" smtClean="0">
                <a:ln>
                  <a:noFill/>
                </a:ln>
              </a:rPr>
              <a:t>Writing Across the Curriculum</a:t>
            </a:r>
          </a:p>
        </p:txBody>
      </p:sp>
      <p:sp>
        <p:nvSpPr>
          <p:cNvPr id="45058" name="Date Placeholder 2"/>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760CE515-D4F2-4D8C-A467-9C15F530F730}" type="datetime4">
              <a:rPr lang="en-US"/>
              <a:pPr defTabSz="912813" fontAlgn="base">
                <a:spcBef>
                  <a:spcPct val="0"/>
                </a:spcBef>
                <a:spcAft>
                  <a:spcPct val="0"/>
                </a:spcAft>
                <a:defRPr/>
              </a:pPr>
              <a:t>August 29, 2011</a:t>
            </a:fld>
            <a:endParaRPr lang="en-US"/>
          </a:p>
        </p:txBody>
      </p:sp>
      <p:sp>
        <p:nvSpPr>
          <p:cNvPr id="4" name="TextBox 3"/>
          <p:cNvSpPr txBox="1">
            <a:spLocks noChangeArrowheads="1"/>
          </p:cNvSpPr>
          <p:nvPr/>
        </p:nvSpPr>
        <p:spPr bwMode="auto">
          <a:xfrm>
            <a:off x="942975" y="2159000"/>
            <a:ext cx="7456488" cy="1071563"/>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buFont typeface="Wingdings" pitchFamily="2" charset="2"/>
              <a:buChar char="§"/>
            </a:pPr>
            <a:r>
              <a:rPr lang="en-US" sz="3600" b="1">
                <a:solidFill>
                  <a:srgbClr val="5A471C"/>
                </a:solidFill>
                <a:latin typeface="Calibri" pitchFamily="34" charset="0"/>
              </a:rPr>
              <a:t>Content first</a:t>
            </a:r>
          </a:p>
          <a:p>
            <a:pPr marL="852488" lvl="1" indent="-396875">
              <a:lnSpc>
                <a:spcPct val="90000"/>
              </a:lnSpc>
              <a:spcBef>
                <a:spcPct val="20000"/>
              </a:spcBef>
              <a:buClr>
                <a:srgbClr val="CE6B28"/>
              </a:buClr>
              <a:buFont typeface="Wingdings" pitchFamily="2" charset="2"/>
              <a:buChar char="§"/>
            </a:pPr>
            <a:r>
              <a:rPr lang="en-US" sz="2800">
                <a:solidFill>
                  <a:srgbClr val="5A471C"/>
                </a:solidFill>
                <a:latin typeface="Calibri" pitchFamily="34" charset="0"/>
              </a:rPr>
              <a:t>What literacy strategy can we use?</a:t>
            </a:r>
          </a:p>
        </p:txBody>
      </p:sp>
      <p:sp>
        <p:nvSpPr>
          <p:cNvPr id="5" name="TextBox 4"/>
          <p:cNvSpPr txBox="1">
            <a:spLocks noChangeArrowheads="1"/>
          </p:cNvSpPr>
          <p:nvPr/>
        </p:nvSpPr>
        <p:spPr bwMode="auto">
          <a:xfrm>
            <a:off x="931863" y="3563938"/>
            <a:ext cx="7458075" cy="1458912"/>
          </a:xfrm>
          <a:prstGeom prst="rect">
            <a:avLst/>
          </a:prstGeom>
          <a:noFill/>
          <a:ln w="9525">
            <a:noFill/>
            <a:miter lim="800000"/>
            <a:headEnd/>
            <a:tailEnd/>
          </a:ln>
        </p:spPr>
        <p:txBody>
          <a:bodyPr>
            <a:spAutoFit/>
          </a:bodyPr>
          <a:lstStyle/>
          <a:p>
            <a:pPr marL="396875" indent="-396875">
              <a:lnSpc>
                <a:spcPct val="90000"/>
              </a:lnSpc>
              <a:spcBef>
                <a:spcPct val="20000"/>
              </a:spcBef>
              <a:buClr>
                <a:srgbClr val="CE6B28"/>
              </a:buClr>
              <a:buFont typeface="Wingdings" pitchFamily="2" charset="2"/>
              <a:buChar char="§"/>
            </a:pPr>
            <a:r>
              <a:rPr lang="en-US" sz="3600" b="1">
                <a:solidFill>
                  <a:srgbClr val="5A471C"/>
                </a:solidFill>
                <a:latin typeface="Calibri" pitchFamily="34" charset="0"/>
              </a:rPr>
              <a:t>Skills first</a:t>
            </a:r>
          </a:p>
          <a:p>
            <a:pPr marL="852488" lvl="1" indent="-396875">
              <a:lnSpc>
                <a:spcPct val="90000"/>
              </a:lnSpc>
              <a:spcBef>
                <a:spcPct val="20000"/>
              </a:spcBef>
              <a:buClr>
                <a:srgbClr val="CE6B28"/>
              </a:buClr>
              <a:buFont typeface="Wingdings" pitchFamily="2" charset="2"/>
              <a:buChar char="§"/>
            </a:pPr>
            <a:r>
              <a:rPr lang="en-US" sz="2800">
                <a:solidFill>
                  <a:srgbClr val="5A471C"/>
                </a:solidFill>
                <a:latin typeface="Calibri" pitchFamily="34" charset="0"/>
              </a:rPr>
              <a:t>What content will be learned best through use of these skills?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a:xfrm>
            <a:off x="457200" y="0"/>
            <a:ext cx="8229600" cy="619125"/>
          </a:xfrm>
        </p:spPr>
        <p:txBody>
          <a:bodyPr/>
          <a:lstStyle/>
          <a:p>
            <a:pPr algn="ctr" eaLnBrk="1" hangingPunct="1"/>
            <a:r>
              <a:rPr smtClean="0">
                <a:ln>
                  <a:noFill/>
                </a:ln>
              </a:rPr>
              <a:t>Courses</a:t>
            </a:r>
          </a:p>
        </p:txBody>
      </p:sp>
      <p:graphicFrame>
        <p:nvGraphicFramePr>
          <p:cNvPr id="8" name="Content Placeholder 3"/>
          <p:cNvGraphicFramePr>
            <a:graphicFrameLocks/>
          </p:cNvGraphicFramePr>
          <p:nvPr/>
        </p:nvGraphicFramePr>
        <p:xfrm>
          <a:off x="683007" y="1354668"/>
          <a:ext cx="7777986" cy="46661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552450" y="177800"/>
            <a:ext cx="8229600" cy="984250"/>
          </a:xfrm>
        </p:spPr>
        <p:txBody>
          <a:bodyPr/>
          <a:lstStyle/>
          <a:p>
            <a:pPr algn="ctr" eaLnBrk="1" hangingPunct="1">
              <a:lnSpc>
                <a:spcPct val="100000"/>
              </a:lnSpc>
            </a:pPr>
            <a:r>
              <a:rPr sz="3200" smtClean="0">
                <a:ln>
                  <a:noFill/>
                </a:ln>
                <a:solidFill>
                  <a:srgbClr val="C00000"/>
                </a:solidFill>
              </a:rPr>
              <a:t>The Literary Design Collaborative Approach</a:t>
            </a:r>
            <a:br>
              <a:rPr sz="3200" smtClean="0">
                <a:ln>
                  <a:noFill/>
                </a:ln>
                <a:solidFill>
                  <a:srgbClr val="C00000"/>
                </a:solidFill>
              </a:rPr>
            </a:br>
            <a:r>
              <a:rPr sz="3200" smtClean="0">
                <a:ln>
                  <a:noFill/>
                </a:ln>
                <a:solidFill>
                  <a:srgbClr val="C00000"/>
                </a:solidFill>
              </a:rPr>
              <a:t>(LDC)</a:t>
            </a:r>
          </a:p>
        </p:txBody>
      </p:sp>
      <p:graphicFrame>
        <p:nvGraphicFramePr>
          <p:cNvPr id="3" name="Diagram 2"/>
          <p:cNvGraphicFramePr/>
          <p:nvPr/>
        </p:nvGraphicFramePr>
        <p:xfrm>
          <a:off x="873760" y="1151905"/>
          <a:ext cx="7426960" cy="50818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648075" y="2830513"/>
            <a:ext cx="1920875" cy="1828800"/>
          </a:xfrm>
          <a:prstGeom prst="ellipse">
            <a:avLst/>
          </a:prstGeom>
          <a:solidFill>
            <a:schemeClr val="accent4"/>
          </a:solid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defTabSz="914363" fontAlgn="auto">
              <a:spcBef>
                <a:spcPts val="0"/>
              </a:spcBef>
              <a:spcAft>
                <a:spcPts val="0"/>
              </a:spcAft>
              <a:defRPr/>
            </a:pPr>
            <a:r>
              <a:rPr lang="en-US" sz="2800" dirty="0"/>
              <a:t>Tasks</a:t>
            </a:r>
          </a:p>
        </p:txBody>
      </p:sp>
      <p:sp>
        <p:nvSpPr>
          <p:cNvPr id="46084" name="Date Placeholder 4"/>
          <p:cNvSpPr>
            <a:spLocks noGrp="1"/>
          </p:cNvSpPr>
          <p:nvPr>
            <p:ph type="dt" sz="quarter" idx="10"/>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005CE20D-2776-4BE5-B484-E1B0FF1F2C2E}" type="datetime4">
              <a:rPr lang="en-US"/>
              <a:pPr defTabSz="912813" fontAlgn="base">
                <a:spcBef>
                  <a:spcPct val="0"/>
                </a:spcBef>
                <a:spcAft>
                  <a:spcPct val="0"/>
                </a:spcAft>
                <a:defRPr/>
              </a:pPr>
              <a:t>August 29, 2011</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
                                        </p:tgtEl>
                                        <p:attrNameLst>
                                          <p:attrName>ppt_y</p:attrName>
                                        </p:attrNameLst>
                                      </p:cBhvr>
                                      <p:tavLst>
                                        <p:tav tm="0" fmla="#ppt_y+(sin(-2*pi*(1-$))*-#ppt_x+cos(-2*pi*(1-$))*(1-#ppt_y))*(1-$)">
                                          <p:val>
                                            <p:fltVal val="0"/>
                                          </p:val>
                                        </p:tav>
                                        <p:tav tm="100000">
                                          <p:val>
                                            <p:fltVal val="1"/>
                                          </p:val>
                                        </p:tav>
                                      </p:tavLst>
                                    </p:anim>
                                  </p:childTnLst>
                                </p:cTn>
                              </p:par>
                              <p:par>
                                <p:cTn id="11" presetID="45" presetClass="entr" presetSubtype="0" fill="hold" grpId="1" nodeType="with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par>
                                <p:cTn id="16" presetID="21" presetClass="entr" presetSubtype="4" fill="hold" grpId="2" nodeType="withEffect">
                                  <p:stCondLst>
                                    <p:cond delay="0"/>
                                  </p:stCondLst>
                                  <p:iterate type="lt">
                                    <p:tmPct val="0"/>
                                  </p:iterate>
                                  <p:childTnLst>
                                    <p:set>
                                      <p:cBhvr>
                                        <p:cTn id="17" dur="1" fill="hold">
                                          <p:stCondLst>
                                            <p:cond delay="0"/>
                                          </p:stCondLst>
                                        </p:cTn>
                                        <p:tgtEl>
                                          <p:spTgt spid="4"/>
                                        </p:tgtEl>
                                        <p:attrNameLst>
                                          <p:attrName>style.visibility</p:attrName>
                                        </p:attrNameLst>
                                      </p:cBhvr>
                                      <p:to>
                                        <p:strVal val="visible"/>
                                      </p:to>
                                    </p:set>
                                    <p:animEffect transition="in" filter="wheel(4)">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0" y="0"/>
            <a:ext cx="9144000" cy="619125"/>
          </a:xfrm>
        </p:spPr>
        <p:txBody>
          <a:bodyPr/>
          <a:lstStyle/>
          <a:p>
            <a:pPr algn="ctr" eaLnBrk="1" hangingPunct="1"/>
            <a:r>
              <a:rPr smtClean="0">
                <a:ln>
                  <a:noFill/>
                </a:ln>
              </a:rPr>
              <a:t>Modules</a:t>
            </a:r>
          </a:p>
        </p:txBody>
      </p:sp>
      <p:graphicFrame>
        <p:nvGraphicFramePr>
          <p:cNvPr id="6" name="Content Placeholder 3"/>
          <p:cNvGraphicFramePr>
            <a:graphicFrameLocks/>
          </p:cNvGraphicFramePr>
          <p:nvPr/>
        </p:nvGraphicFramePr>
        <p:xfrm>
          <a:off x="914400" y="1374951"/>
          <a:ext cx="7315200" cy="4388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900113"/>
            <a:ext cx="8229600" cy="665162"/>
          </a:xfrm>
        </p:spPr>
        <p:txBody>
          <a:bodyPr/>
          <a:lstStyle/>
          <a:p>
            <a:pPr algn="ctr" eaLnBrk="1" hangingPunct="1"/>
            <a:r>
              <a:rPr sz="4800" smtClean="0">
                <a:ln>
                  <a:noFill/>
                </a:ln>
                <a:solidFill>
                  <a:srgbClr val="C00000"/>
                </a:solidFill>
              </a:rPr>
              <a:t>Template Tasks</a:t>
            </a:r>
          </a:p>
        </p:txBody>
      </p:sp>
      <p:sp>
        <p:nvSpPr>
          <p:cNvPr id="50178" name="TextBox 3"/>
          <p:cNvSpPr txBox="1">
            <a:spLocks noChangeArrowheads="1"/>
          </p:cNvSpPr>
          <p:nvPr/>
        </p:nvSpPr>
        <p:spPr bwMode="auto">
          <a:xfrm>
            <a:off x="1501775" y="2338388"/>
            <a:ext cx="6523038" cy="2678112"/>
          </a:xfrm>
          <a:prstGeom prst="rect">
            <a:avLst/>
          </a:prstGeom>
          <a:noFill/>
          <a:ln w="9525">
            <a:noFill/>
            <a:miter lim="800000"/>
            <a:headEnd/>
            <a:tailEnd/>
          </a:ln>
        </p:spPr>
        <p:txBody>
          <a:bodyPr>
            <a:spAutoFit/>
          </a:bodyPr>
          <a:lstStyle/>
          <a:p>
            <a:r>
              <a:rPr lang="en-US" sz="2800">
                <a:latin typeface="Calibri" pitchFamily="34" charset="0"/>
              </a:rPr>
              <a:t>Template tasks are the beginning point for the LDC strategy. </a:t>
            </a:r>
          </a:p>
          <a:p>
            <a:endParaRPr lang="en-US" sz="2800">
              <a:latin typeface="Calibri" pitchFamily="34" charset="0"/>
            </a:endParaRPr>
          </a:p>
          <a:p>
            <a:r>
              <a:rPr lang="en-US" sz="2800">
                <a:latin typeface="Calibri" pitchFamily="34" charset="0"/>
              </a:rPr>
              <a:t>An LDC template task is a fill-in-the-blank assignment or assessment based on the common core literacy standards.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457200" y="114300"/>
            <a:ext cx="8229600" cy="554038"/>
          </a:xfrm>
        </p:spPr>
        <p:txBody>
          <a:bodyPr/>
          <a:lstStyle/>
          <a:p>
            <a:pPr eaLnBrk="1" hangingPunct="1"/>
            <a:r>
              <a:rPr sz="4000" smtClean="0">
                <a:ln>
                  <a:noFill/>
                </a:ln>
                <a:solidFill>
                  <a:srgbClr val="C00000"/>
                </a:solidFill>
              </a:rPr>
              <a:t>Getting set…</a:t>
            </a:r>
          </a:p>
        </p:txBody>
      </p:sp>
      <p:sp>
        <p:nvSpPr>
          <p:cNvPr id="52226" name="Rectangle 2"/>
          <p:cNvSpPr>
            <a:spLocks noChangeArrowheads="1"/>
          </p:cNvSpPr>
          <p:nvPr/>
        </p:nvSpPr>
        <p:spPr bwMode="auto">
          <a:xfrm>
            <a:off x="254000" y="3494088"/>
            <a:ext cx="8674100" cy="2554287"/>
          </a:xfrm>
          <a:prstGeom prst="rect">
            <a:avLst/>
          </a:prstGeom>
          <a:noFill/>
          <a:ln w="9525">
            <a:noFill/>
            <a:miter lim="800000"/>
            <a:headEnd/>
            <a:tailEnd/>
          </a:ln>
        </p:spPr>
        <p:txBody>
          <a:bodyPr anchor="ctr">
            <a:spAutoFit/>
          </a:bodyPr>
          <a:lstStyle/>
          <a:p>
            <a:r>
              <a:rPr lang="en-US" sz="2000" b="1">
                <a:latin typeface="Calibri" pitchFamily="34" charset="0"/>
              </a:rPr>
              <a:t>Task 1 Template (Argumentative/Analysis L1, L2, L3):</a:t>
            </a:r>
            <a:r>
              <a:rPr lang="en-US" sz="2000">
                <a:latin typeface="Calibri" pitchFamily="34" charset="0"/>
              </a:rPr>
              <a:t> After researching ______(informational texts) on _________ (content), write an _________ (essay or substitute) that argues your position, pro or con, on_____ (content). Support your position with evidence from your research. </a:t>
            </a:r>
            <a:r>
              <a:rPr lang="en-US" sz="2000" b="1">
                <a:latin typeface="Calibri" pitchFamily="34" charset="0"/>
              </a:rPr>
              <a:t>L2</a:t>
            </a:r>
            <a:r>
              <a:rPr lang="en-US" sz="2000">
                <a:latin typeface="Calibri" pitchFamily="34" charset="0"/>
              </a:rPr>
              <a:t> Be sure to acknowledge competing views. </a:t>
            </a:r>
            <a:r>
              <a:rPr lang="en-US" sz="2000" b="1">
                <a:latin typeface="Calibri" pitchFamily="34" charset="0"/>
              </a:rPr>
              <a:t>L3</a:t>
            </a:r>
            <a:r>
              <a:rPr lang="en-US" sz="2000">
                <a:latin typeface="Calibri" pitchFamily="34" charset="0"/>
              </a:rPr>
              <a:t> Give examples from past or current events or issues to illustrate, clarify, and support your position.</a:t>
            </a:r>
          </a:p>
          <a:p>
            <a:r>
              <a:rPr lang="en-US" sz="2000" b="1">
                <a:latin typeface="Calibri" pitchFamily="34" charset="0"/>
              </a:rPr>
              <a:t> </a:t>
            </a:r>
            <a:endParaRPr lang="en-US" sz="2000">
              <a:latin typeface="Calibri" pitchFamily="34" charset="0"/>
            </a:endParaRPr>
          </a:p>
          <a:p>
            <a:r>
              <a:rPr lang="en-US" sz="2000" i="1">
                <a:latin typeface="Calibri" pitchFamily="34" charset="0"/>
              </a:rPr>
              <a:t>Appropriate for: </a:t>
            </a:r>
            <a:r>
              <a:rPr lang="en-US" sz="2000">
                <a:latin typeface="Calibri" pitchFamily="34" charset="0"/>
              </a:rPr>
              <a:t>Social studies, science</a:t>
            </a:r>
          </a:p>
        </p:txBody>
      </p:sp>
      <p:sp>
        <p:nvSpPr>
          <p:cNvPr id="52227" name="TextBox 3"/>
          <p:cNvSpPr txBox="1">
            <a:spLocks noChangeArrowheads="1"/>
          </p:cNvSpPr>
          <p:nvPr/>
        </p:nvSpPr>
        <p:spPr bwMode="auto">
          <a:xfrm>
            <a:off x="711200" y="939800"/>
            <a:ext cx="7785100" cy="2557463"/>
          </a:xfrm>
          <a:prstGeom prst="rect">
            <a:avLst/>
          </a:prstGeom>
          <a:noFill/>
          <a:ln w="9525">
            <a:noFill/>
            <a:miter lim="800000"/>
            <a:headEnd/>
            <a:tailEnd/>
          </a:ln>
        </p:spPr>
        <p:txBody>
          <a:bodyPr>
            <a:spAutoFit/>
          </a:bodyPr>
          <a:lstStyle/>
          <a:p>
            <a:pPr defTabSz="914400"/>
            <a:r>
              <a:rPr lang="en-US" sz="2400">
                <a:latin typeface="Gill Sans MT" pitchFamily="34" charset="0"/>
                <a:cs typeface="Times New Roman" pitchFamily="18" charset="0"/>
              </a:rPr>
              <a:t>Making instructional/planning decisions about: </a:t>
            </a:r>
          </a:p>
          <a:p>
            <a:pPr defTabSz="914400"/>
            <a:endParaRPr lang="en-US" sz="2400">
              <a:latin typeface="Gill Sans MT" pitchFamily="34" charset="0"/>
              <a:cs typeface="Times New Roman" pitchFamily="18" charset="0"/>
            </a:endParaRPr>
          </a:p>
          <a:p>
            <a:pPr defTabSz="914400">
              <a:buFont typeface="Wingdings" pitchFamily="2" charset="2"/>
              <a:buChar char="q"/>
            </a:pPr>
            <a:r>
              <a:rPr lang="en-US" sz="2400">
                <a:latin typeface="Gill Sans MT" pitchFamily="34" charset="0"/>
                <a:cs typeface="Times New Roman" pitchFamily="18" charset="0"/>
              </a:rPr>
              <a:t>  </a:t>
            </a:r>
            <a:r>
              <a:rPr lang="en-US" sz="2400" b="1">
                <a:latin typeface="Calibri" pitchFamily="34" charset="0"/>
              </a:rPr>
              <a:t>Reading text types/genre</a:t>
            </a:r>
            <a:endParaRPr lang="en-US" sz="2400">
              <a:latin typeface="Calibri" pitchFamily="34" charset="0"/>
              <a:cs typeface="Times New Roman" pitchFamily="18" charset="0"/>
            </a:endParaRPr>
          </a:p>
          <a:p>
            <a:pPr defTabSz="914400">
              <a:buFont typeface="Wingdings" pitchFamily="2" charset="2"/>
              <a:buChar char="q"/>
            </a:pPr>
            <a:r>
              <a:rPr lang="en-US" sz="2400" b="1">
                <a:latin typeface="Calibri" pitchFamily="34" charset="0"/>
                <a:ea typeface="Times New Roman" pitchFamily="18" charset="0"/>
                <a:cs typeface="Arial" charset="0"/>
              </a:rPr>
              <a:t>  Written products</a:t>
            </a:r>
          </a:p>
          <a:p>
            <a:pPr defTabSz="914400">
              <a:buFont typeface="Wingdings" pitchFamily="2" charset="2"/>
              <a:buChar char="q"/>
            </a:pPr>
            <a:r>
              <a:rPr lang="en-US" sz="2400">
                <a:latin typeface="Calibri" pitchFamily="34" charset="0"/>
                <a:cs typeface="Times New Roman" pitchFamily="18" charset="0"/>
              </a:rPr>
              <a:t>  </a:t>
            </a:r>
            <a:r>
              <a:rPr lang="en-US" sz="2400" b="1">
                <a:latin typeface="Calibri" pitchFamily="34" charset="0"/>
                <a:cs typeface="Times New Roman" pitchFamily="18" charset="0"/>
              </a:rPr>
              <a:t>Content</a:t>
            </a:r>
          </a:p>
          <a:p>
            <a:pPr defTabSz="914400">
              <a:buFont typeface="Wingdings" pitchFamily="2" charset="2"/>
              <a:buChar char="q"/>
            </a:pPr>
            <a:r>
              <a:rPr lang="en-US" sz="2400" b="1">
                <a:latin typeface="Calibri" pitchFamily="34" charset="0"/>
                <a:cs typeface="Times New Roman" pitchFamily="18" charset="0"/>
              </a:rPr>
              <a:t>  Rigor level</a:t>
            </a:r>
          </a:p>
          <a:p>
            <a:pPr defTabSz="914400"/>
            <a:endParaRPr lang="en-US">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0" y="490538"/>
            <a:ext cx="9144000" cy="608012"/>
          </a:xfrm>
        </p:spPr>
        <p:txBody>
          <a:bodyPr/>
          <a:lstStyle/>
          <a:p>
            <a:pPr algn="ctr" eaLnBrk="1" hangingPunct="1"/>
            <a:r>
              <a:rPr sz="4400" smtClean="0">
                <a:ln>
                  <a:noFill/>
                </a:ln>
                <a:solidFill>
                  <a:srgbClr val="9B242D"/>
                </a:solidFill>
              </a:rPr>
              <a:t>LDC Template Tasks</a:t>
            </a:r>
          </a:p>
        </p:txBody>
      </p:sp>
      <p:sp>
        <p:nvSpPr>
          <p:cNvPr id="54274" name="Rectangle 2"/>
          <p:cNvSpPr>
            <a:spLocks noChangeArrowheads="1"/>
          </p:cNvSpPr>
          <p:nvPr/>
        </p:nvSpPr>
        <p:spPr bwMode="auto">
          <a:xfrm>
            <a:off x="457200" y="1214438"/>
            <a:ext cx="8305800" cy="4894262"/>
          </a:xfrm>
          <a:prstGeom prst="rect">
            <a:avLst/>
          </a:prstGeom>
          <a:noFill/>
          <a:ln w="9525">
            <a:noFill/>
            <a:miter lim="800000"/>
            <a:headEnd/>
            <a:tailEnd/>
          </a:ln>
        </p:spPr>
        <p:txBody>
          <a:bodyPr anchor="ctr">
            <a:spAutoFit/>
          </a:bodyPr>
          <a:lstStyle/>
          <a:p>
            <a:r>
              <a:rPr lang="en-US" sz="2400">
                <a:latin typeface="Calibri" pitchFamily="34" charset="0"/>
              </a:rPr>
              <a:t>All LDC tasks require students to:</a:t>
            </a:r>
          </a:p>
          <a:p>
            <a:pPr lvl="1" indent="0"/>
            <a:r>
              <a:rPr lang="en-US" sz="2400" b="1" i="1">
                <a:solidFill>
                  <a:srgbClr val="C00000"/>
                </a:solidFill>
                <a:latin typeface="Calibri" pitchFamily="34" charset="0"/>
              </a:rPr>
              <a:t>1</a:t>
            </a:r>
            <a:r>
              <a:rPr lang="en-US" sz="2400" b="1" i="1">
                <a:latin typeface="Calibri" pitchFamily="34" charset="0"/>
              </a:rPr>
              <a:t>.	</a:t>
            </a:r>
            <a:r>
              <a:rPr lang="en-US" sz="2400" b="1" i="1">
                <a:solidFill>
                  <a:srgbClr val="C00000"/>
                </a:solidFill>
                <a:latin typeface="Calibri" pitchFamily="34" charset="0"/>
              </a:rPr>
              <a:t>Read, </a:t>
            </a:r>
            <a:r>
              <a:rPr lang="en-US" sz="2400">
                <a:solidFill>
                  <a:srgbClr val="C00000"/>
                </a:solidFill>
                <a:latin typeface="Calibri" pitchFamily="34" charset="0"/>
              </a:rPr>
              <a:t>analyze, and comprehend texts as specified by the Common Core </a:t>
            </a:r>
          </a:p>
          <a:p>
            <a:pPr lvl="1" indent="0"/>
            <a:r>
              <a:rPr lang="en-US" sz="2400" b="1" i="1">
                <a:solidFill>
                  <a:srgbClr val="C00000"/>
                </a:solidFill>
                <a:latin typeface="Calibri" pitchFamily="34" charset="0"/>
              </a:rPr>
              <a:t>2.	Write </a:t>
            </a:r>
            <a:r>
              <a:rPr lang="en-US" sz="2400">
                <a:solidFill>
                  <a:srgbClr val="C00000"/>
                </a:solidFill>
                <a:latin typeface="Calibri" pitchFamily="34" charset="0"/>
              </a:rPr>
              <a:t>products (as specified by the Common Core) focusing on persuasion, informational/explanatory, and narrative </a:t>
            </a:r>
          </a:p>
          <a:p>
            <a:pPr lvl="1" indent="0">
              <a:buFontTx/>
              <a:buAutoNum type="arabicPeriod" startAt="3"/>
            </a:pPr>
            <a:r>
              <a:rPr lang="en-US" sz="2400" b="1" i="1">
                <a:solidFill>
                  <a:srgbClr val="C00000"/>
                </a:solidFill>
                <a:latin typeface="Calibri" pitchFamily="34" charset="0"/>
              </a:rPr>
              <a:t>	Apply </a:t>
            </a:r>
            <a:r>
              <a:rPr lang="en-US" sz="2400">
                <a:solidFill>
                  <a:srgbClr val="C00000"/>
                </a:solidFill>
                <a:latin typeface="Calibri" pitchFamily="34" charset="0"/>
              </a:rPr>
              <a:t>Common Core literacy standards to content (ELA, social studies, and/or science)</a:t>
            </a:r>
          </a:p>
          <a:p>
            <a:pPr lvl="1" indent="0"/>
            <a:endParaRPr lang="en-US" sz="2400" i="1">
              <a:latin typeface="Calibri" pitchFamily="34" charset="0"/>
            </a:endParaRPr>
          </a:p>
          <a:p>
            <a:r>
              <a:rPr lang="en-US" sz="2400">
                <a:latin typeface="Calibri" pitchFamily="34" charset="0"/>
              </a:rPr>
              <a:t>Tasks are designed to ensure that students receive literacy and content instruction in rigorous academic reading and writing tasks that prepare them for success in college by the end of their high school career. </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Foundation_PowerPoint_Template">
  <a:themeElements>
    <a:clrScheme name="Bill &amp; Melinda Gates Foundation June 2009">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8CB7C7"/>
      </a:hlink>
      <a:folHlink>
        <a:srgbClr val="E2EDF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noFill/>
          <a:headEnd type="none" w="med" len="med"/>
          <a:tailEnd type="none" w="med" len="med"/>
        </a:ln>
        <a:effectLst/>
        <a:scene3d>
          <a:camera prst="orthographicFront">
            <a:rot lat="0" lon="0" rev="0"/>
          </a:camera>
          <a:lightRig rig="threePt" dir="t">
            <a:rot lat="0" lon="0" rev="1200000"/>
          </a:lightRig>
        </a:scene3d>
        <a:sp3d/>
      </a:spPr>
      <a:bodyPr vert="horz" wrap="square" lIns="91436" tIns="45718" rIns="91436" bIns="45718" numCol="1" rtlCol="0" anchor="ctr" anchorCtr="0" compatLnSpc="1">
        <a:prstTxWarp prst="textNoShape">
          <a:avLst/>
        </a:prstTxWarp>
      </a:bodyPr>
      <a:lstStyle>
        <a:defPPr algn="ctr" defTabSz="914099">
          <a:defRPr sz="2300" dirty="0" smtClean="0">
            <a:solidFill>
              <a:schemeClr val="accent1">
                <a:lumMod val="50000"/>
              </a:schemeClr>
            </a:solidFill>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marL="396875" indent="-396875">
          <a:lnSpc>
            <a:spcPct val="90000"/>
          </a:lnSpc>
          <a:spcBef>
            <a:spcPct val="20000"/>
          </a:spcBef>
          <a:buClr>
            <a:srgbClr val="CE6B28"/>
          </a:buClr>
          <a:buFont typeface="Wingdings" pitchFamily="2" charset="2"/>
          <a:buChar char="§"/>
          <a:defRPr sz="2400" b="1" dirty="0" smtClean="0">
            <a:solidFill>
              <a:srgbClr val="5A471C"/>
            </a:solidFill>
          </a:defRPr>
        </a:defPPr>
      </a:lstStyle>
    </a:txDef>
  </a:objectDefaults>
  <a:extraClrSchemeLst/>
</a:theme>
</file>

<file path=ppt/theme/theme2.xml><?xml version="1.0" encoding="utf-8"?>
<a:theme xmlns:a="http://schemas.openxmlformats.org/drawingml/2006/main" name="1_Main content">
  <a:themeElements>
    <a:clrScheme name="Achieve_template">
      <a:dk1>
        <a:srgbClr val="000000"/>
      </a:dk1>
      <a:lt1>
        <a:srgbClr val="FFFFFF"/>
      </a:lt1>
      <a:dk2>
        <a:srgbClr val="000000"/>
      </a:dk2>
      <a:lt2>
        <a:srgbClr val="808080"/>
      </a:lt2>
      <a:accent1>
        <a:srgbClr val="263685"/>
      </a:accent1>
      <a:accent2>
        <a:srgbClr val="1088A5"/>
      </a:accent2>
      <a:accent3>
        <a:srgbClr val="558ED5"/>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rgbClr val="0091B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REB">
  <a:themeElements>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SRE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REB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 5">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 6">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tes Found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24935</TotalTime>
  <Words>3201</Words>
  <Application>Microsoft Office PowerPoint</Application>
  <PresentationFormat>On-screen Show (4:3)</PresentationFormat>
  <Paragraphs>351</Paragraphs>
  <Slides>40</Slides>
  <Notes>27</Notes>
  <HiddenSlides>0</HiddenSlides>
  <MMClips>0</MMClips>
  <ScaleCrop>false</ScaleCrop>
  <HeadingPairs>
    <vt:vector size="6" baseType="variant">
      <vt:variant>
        <vt:lpstr>Fonts Used</vt:lpstr>
      </vt:variant>
      <vt:variant>
        <vt:i4>11</vt:i4>
      </vt:variant>
      <vt:variant>
        <vt:lpstr>Design Template</vt:lpstr>
      </vt:variant>
      <vt:variant>
        <vt:i4>24</vt:i4>
      </vt:variant>
      <vt:variant>
        <vt:lpstr>Slide Titles</vt:lpstr>
      </vt:variant>
      <vt:variant>
        <vt:i4>40</vt:i4>
      </vt:variant>
    </vt:vector>
  </HeadingPairs>
  <TitlesOfParts>
    <vt:vector size="75" baseType="lpstr">
      <vt:lpstr>Arial</vt:lpstr>
      <vt:lpstr>Calibri</vt:lpstr>
      <vt:lpstr>Wingdings</vt:lpstr>
      <vt:lpstr>Segoe</vt:lpstr>
      <vt:lpstr>Geneva</vt:lpstr>
      <vt:lpstr>Tahoma</vt:lpstr>
      <vt:lpstr>ＭＳ Ｐゴシック</vt:lpstr>
      <vt:lpstr>Times New Roman</vt:lpstr>
      <vt:lpstr>AGaramond Bold</vt:lpstr>
      <vt:lpstr>Gill Sans MT</vt:lpstr>
      <vt:lpstr>Wingdings 2</vt:lpstr>
      <vt:lpstr>Foundation_PowerPoint_Template</vt:lpstr>
      <vt:lpstr>1_Main content</vt:lpstr>
      <vt:lpstr>SREB</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Foundation_PowerPoint_Template</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1_Main content</vt:lpstr>
      <vt:lpstr>SREB</vt:lpstr>
      <vt:lpstr>The “Write” Way  Developing Students’ Writing Proficiency</vt:lpstr>
      <vt:lpstr>Why Literary Design Collaborative? In the past…</vt:lpstr>
      <vt:lpstr> which all too often ends up looking like this:</vt:lpstr>
      <vt:lpstr>Writing Across the Curriculum</vt:lpstr>
      <vt:lpstr>The Literary Design Collaborative Approach (LDC)</vt:lpstr>
      <vt:lpstr>Modules</vt:lpstr>
      <vt:lpstr>Template Tasks</vt:lpstr>
      <vt:lpstr>Getting set…</vt:lpstr>
      <vt:lpstr>LDC Template Tasks</vt:lpstr>
      <vt:lpstr>Differentiating rigor level…</vt:lpstr>
      <vt:lpstr>   LDC Template Tasks Bank</vt:lpstr>
      <vt:lpstr>Types of Writing</vt:lpstr>
      <vt:lpstr>Template Tasks</vt:lpstr>
      <vt:lpstr>What are educators saying? </vt:lpstr>
      <vt:lpstr>LDC Tasks vs. previous writing Prompts:  ELA</vt:lpstr>
      <vt:lpstr>Ela continued…</vt:lpstr>
      <vt:lpstr>Ela continued…</vt:lpstr>
      <vt:lpstr>ela continued…</vt:lpstr>
      <vt:lpstr>Science tasks:</vt:lpstr>
      <vt:lpstr>Science continued…</vt:lpstr>
      <vt:lpstr>Social studies tasks:</vt:lpstr>
      <vt:lpstr>Social studies continued…</vt:lpstr>
      <vt:lpstr>Student quotes:</vt:lpstr>
      <vt:lpstr>Leading with Literacy…</vt:lpstr>
      <vt:lpstr>What undergirds the LDC strategy?</vt:lpstr>
      <vt:lpstr>Alignment &amp; Distribution</vt:lpstr>
      <vt:lpstr>Let’s Practice!</vt:lpstr>
      <vt:lpstr>Trying LDC on</vt:lpstr>
      <vt:lpstr>Getting set…</vt:lpstr>
      <vt:lpstr>LDC Template Tasks</vt:lpstr>
      <vt:lpstr>Differentiating rigor level…</vt:lpstr>
      <vt:lpstr>Template Tasks</vt:lpstr>
      <vt:lpstr>Table conversation</vt:lpstr>
      <vt:lpstr>Sharing out…</vt:lpstr>
      <vt:lpstr>LDC Module Template</vt:lpstr>
      <vt:lpstr>Module Section 1: What Task?</vt:lpstr>
      <vt:lpstr>Module Section 2: What Skills?</vt:lpstr>
      <vt:lpstr>Module Section 3: What Instruction?</vt:lpstr>
      <vt:lpstr>Module Section 4: What Results?</vt:lpstr>
      <vt:lpstr>Courses</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 Advisory PPT</dc:title>
  <dc:creator>Terri Sharp</dc:creator>
  <cp:lastModifiedBy>staff</cp:lastModifiedBy>
  <cp:revision>951</cp:revision>
  <dcterms:created xsi:type="dcterms:W3CDTF">2011-07-21T02:34:06Z</dcterms:created>
  <dcterms:modified xsi:type="dcterms:W3CDTF">2011-08-29T21:21:01Z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0x0101008FAADC3BBB7DD64C8085882693830C1E</vt:lpwstr>
  </property>
</Properties>
</file>