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7"/>
  </p:notesMasterIdLst>
  <p:handoutMasterIdLst>
    <p:handoutMasterId r:id="rId78"/>
  </p:handoutMasterIdLst>
  <p:sldIdLst>
    <p:sldId id="964" r:id="rId2"/>
    <p:sldId id="1384" r:id="rId3"/>
    <p:sldId id="1300" r:id="rId4"/>
    <p:sldId id="1385" r:id="rId5"/>
    <p:sldId id="1264" r:id="rId6"/>
    <p:sldId id="1292" r:id="rId7"/>
    <p:sldId id="1313" r:id="rId8"/>
    <p:sldId id="1186" r:id="rId9"/>
    <p:sldId id="1238" r:id="rId10"/>
    <p:sldId id="1284" r:id="rId11"/>
    <p:sldId id="1314" r:id="rId12"/>
    <p:sldId id="1315" r:id="rId13"/>
    <p:sldId id="1317" r:id="rId14"/>
    <p:sldId id="1319" r:id="rId15"/>
    <p:sldId id="1318" r:id="rId16"/>
    <p:sldId id="1275" r:id="rId17"/>
    <p:sldId id="1329" r:id="rId18"/>
    <p:sldId id="1286" r:id="rId19"/>
    <p:sldId id="1281" r:id="rId20"/>
    <p:sldId id="1285" r:id="rId21"/>
    <p:sldId id="1287" r:id="rId22"/>
    <p:sldId id="1326" r:id="rId23"/>
    <p:sldId id="1327" r:id="rId24"/>
    <p:sldId id="1328" r:id="rId25"/>
    <p:sldId id="1330" r:id="rId26"/>
    <p:sldId id="1331" r:id="rId27"/>
    <p:sldId id="1332" r:id="rId28"/>
    <p:sldId id="1334" r:id="rId29"/>
    <p:sldId id="1338" r:id="rId30"/>
    <p:sldId id="1339" r:id="rId31"/>
    <p:sldId id="1340" r:id="rId32"/>
    <p:sldId id="1374" r:id="rId33"/>
    <p:sldId id="1345" r:id="rId34"/>
    <p:sldId id="1344" r:id="rId35"/>
    <p:sldId id="1372" r:id="rId36"/>
    <p:sldId id="1346" r:id="rId37"/>
    <p:sldId id="1347" r:id="rId38"/>
    <p:sldId id="1348" r:id="rId39"/>
    <p:sldId id="1379" r:id="rId40"/>
    <p:sldId id="1352" r:id="rId41"/>
    <p:sldId id="1353" r:id="rId42"/>
    <p:sldId id="1354" r:id="rId43"/>
    <p:sldId id="1355" r:id="rId44"/>
    <p:sldId id="1356" r:id="rId45"/>
    <p:sldId id="1357" r:id="rId46"/>
    <p:sldId id="1380" r:id="rId47"/>
    <p:sldId id="1359" r:id="rId48"/>
    <p:sldId id="1375" r:id="rId49"/>
    <p:sldId id="1363" r:id="rId50"/>
    <p:sldId id="1381" r:id="rId51"/>
    <p:sldId id="1364" r:id="rId52"/>
    <p:sldId id="1378" r:id="rId53"/>
    <p:sldId id="1367" r:id="rId54"/>
    <p:sldId id="1368" r:id="rId55"/>
    <p:sldId id="1382" r:id="rId56"/>
    <p:sldId id="1369" r:id="rId57"/>
    <p:sldId id="1371" r:id="rId58"/>
    <p:sldId id="1392" r:id="rId59"/>
    <p:sldId id="1393" r:id="rId60"/>
    <p:sldId id="1288" r:id="rId61"/>
    <p:sldId id="1305" r:id="rId62"/>
    <p:sldId id="1383" r:id="rId63"/>
    <p:sldId id="1289" r:id="rId64"/>
    <p:sldId id="1283" r:id="rId65"/>
    <p:sldId id="1290" r:id="rId66"/>
    <p:sldId id="1282" r:id="rId67"/>
    <p:sldId id="1386" r:id="rId68"/>
    <p:sldId id="1387" r:id="rId69"/>
    <p:sldId id="1388" r:id="rId70"/>
    <p:sldId id="1389" r:id="rId71"/>
    <p:sldId id="1390" r:id="rId72"/>
    <p:sldId id="1391" r:id="rId73"/>
    <p:sldId id="1265" r:id="rId74"/>
    <p:sldId id="1278" r:id="rId75"/>
    <p:sldId id="1102" r:id="rId76"/>
  </p:sldIdLst>
  <p:sldSz cx="9144000" cy="6858000" type="screen4x3"/>
  <p:notesSz cx="6858000" cy="9107488"/>
  <p:defaultTextStyle>
    <a:defPPr>
      <a:defRPr lang="en-US"/>
    </a:defPPr>
    <a:lvl1pPr algn="l" rtl="0" fontAlgn="base">
      <a:spcBef>
        <a:spcPct val="0"/>
      </a:spcBef>
      <a:spcAft>
        <a:spcPct val="0"/>
      </a:spcAft>
      <a:defRPr sz="3200" b="1" kern="1200">
        <a:solidFill>
          <a:srgbClr val="00008C"/>
        </a:solidFill>
        <a:latin typeface="Comic Sans MS" pitchFamily="66" charset="0"/>
        <a:ea typeface="+mn-ea"/>
        <a:cs typeface="+mn-cs"/>
      </a:defRPr>
    </a:lvl1pPr>
    <a:lvl2pPr marL="457200" algn="l" rtl="0" fontAlgn="base">
      <a:spcBef>
        <a:spcPct val="0"/>
      </a:spcBef>
      <a:spcAft>
        <a:spcPct val="0"/>
      </a:spcAft>
      <a:defRPr sz="3200" b="1" kern="1200">
        <a:solidFill>
          <a:srgbClr val="00008C"/>
        </a:solidFill>
        <a:latin typeface="Comic Sans MS" pitchFamily="66" charset="0"/>
        <a:ea typeface="+mn-ea"/>
        <a:cs typeface="+mn-cs"/>
      </a:defRPr>
    </a:lvl2pPr>
    <a:lvl3pPr marL="914400" algn="l" rtl="0" fontAlgn="base">
      <a:spcBef>
        <a:spcPct val="0"/>
      </a:spcBef>
      <a:spcAft>
        <a:spcPct val="0"/>
      </a:spcAft>
      <a:defRPr sz="3200" b="1" kern="1200">
        <a:solidFill>
          <a:srgbClr val="00008C"/>
        </a:solidFill>
        <a:latin typeface="Comic Sans MS" pitchFamily="66" charset="0"/>
        <a:ea typeface="+mn-ea"/>
        <a:cs typeface="+mn-cs"/>
      </a:defRPr>
    </a:lvl3pPr>
    <a:lvl4pPr marL="1371600" algn="l" rtl="0" fontAlgn="base">
      <a:spcBef>
        <a:spcPct val="0"/>
      </a:spcBef>
      <a:spcAft>
        <a:spcPct val="0"/>
      </a:spcAft>
      <a:defRPr sz="3200" b="1" kern="1200">
        <a:solidFill>
          <a:srgbClr val="00008C"/>
        </a:solidFill>
        <a:latin typeface="Comic Sans MS" pitchFamily="66" charset="0"/>
        <a:ea typeface="+mn-ea"/>
        <a:cs typeface="+mn-cs"/>
      </a:defRPr>
    </a:lvl4pPr>
    <a:lvl5pPr marL="1828800" algn="l" rtl="0" fontAlgn="base">
      <a:spcBef>
        <a:spcPct val="0"/>
      </a:spcBef>
      <a:spcAft>
        <a:spcPct val="0"/>
      </a:spcAft>
      <a:defRPr sz="3200" b="1" kern="1200">
        <a:solidFill>
          <a:srgbClr val="00008C"/>
        </a:solidFill>
        <a:latin typeface="Comic Sans MS" pitchFamily="66" charset="0"/>
        <a:ea typeface="+mn-ea"/>
        <a:cs typeface="+mn-cs"/>
      </a:defRPr>
    </a:lvl5pPr>
    <a:lvl6pPr marL="2286000" algn="l" defTabSz="914400" rtl="0" eaLnBrk="1" latinLnBrk="0" hangingPunct="1">
      <a:defRPr sz="3200" b="1" kern="1200">
        <a:solidFill>
          <a:srgbClr val="00008C"/>
        </a:solidFill>
        <a:latin typeface="Comic Sans MS" pitchFamily="66" charset="0"/>
        <a:ea typeface="+mn-ea"/>
        <a:cs typeface="+mn-cs"/>
      </a:defRPr>
    </a:lvl6pPr>
    <a:lvl7pPr marL="2743200" algn="l" defTabSz="914400" rtl="0" eaLnBrk="1" latinLnBrk="0" hangingPunct="1">
      <a:defRPr sz="3200" b="1" kern="1200">
        <a:solidFill>
          <a:srgbClr val="00008C"/>
        </a:solidFill>
        <a:latin typeface="Comic Sans MS" pitchFamily="66" charset="0"/>
        <a:ea typeface="+mn-ea"/>
        <a:cs typeface="+mn-cs"/>
      </a:defRPr>
    </a:lvl7pPr>
    <a:lvl8pPr marL="3200400" algn="l" defTabSz="914400" rtl="0" eaLnBrk="1" latinLnBrk="0" hangingPunct="1">
      <a:defRPr sz="3200" b="1" kern="1200">
        <a:solidFill>
          <a:srgbClr val="00008C"/>
        </a:solidFill>
        <a:latin typeface="Comic Sans MS" pitchFamily="66" charset="0"/>
        <a:ea typeface="+mn-ea"/>
        <a:cs typeface="+mn-cs"/>
      </a:defRPr>
    </a:lvl8pPr>
    <a:lvl9pPr marL="3657600" algn="l" defTabSz="914400" rtl="0" eaLnBrk="1" latinLnBrk="0" hangingPunct="1">
      <a:defRPr sz="3200" b="1" kern="1200">
        <a:solidFill>
          <a:srgbClr val="00008C"/>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45224"/>
    <a:srgbClr val="4141FF"/>
    <a:srgbClr val="00008C"/>
    <a:srgbClr val="9D4339"/>
    <a:srgbClr val="7979FF"/>
    <a:srgbClr val="0000A0"/>
    <a:srgbClr val="FFDF9F"/>
    <a:srgbClr val="FFD88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43" autoAdjust="0"/>
    <p:restoredTop sz="94660"/>
  </p:normalViewPr>
  <p:slideViewPr>
    <p:cSldViewPr>
      <p:cViewPr>
        <p:scale>
          <a:sx n="76" d="100"/>
          <a:sy n="76" d="100"/>
        </p:scale>
        <p:origin x="-1026"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22"/>
    </p:cViewPr>
  </p:sorterViewPr>
  <p:notesViewPr>
    <p:cSldViewPr>
      <p:cViewPr>
        <p:scale>
          <a:sx n="100" d="100"/>
          <a:sy n="100" d="100"/>
        </p:scale>
        <p:origin x="-1248" y="-60"/>
      </p:cViewPr>
      <p:guideLst>
        <p:guide orient="horz" pos="286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348D2A-7B2C-491C-BE53-1AEB170495D8}"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3321CCE2-B65A-4DB9-A9BC-FAA0932B0FC5}">
      <dgm:prSet phldrT="[Text]"/>
      <dgm:spPr>
        <a:solidFill>
          <a:srgbClr val="993300"/>
        </a:solidFill>
      </dgm:spPr>
      <dgm:t>
        <a:bodyPr/>
        <a:lstStyle/>
        <a:p>
          <a:r>
            <a:rPr lang="en-US" dirty="0" smtClean="0">
              <a:solidFill>
                <a:schemeClr val="bg1"/>
              </a:solidFill>
            </a:rPr>
            <a:t>ELA</a:t>
          </a:r>
          <a:endParaRPr lang="en-US" dirty="0">
            <a:solidFill>
              <a:schemeClr val="bg1"/>
            </a:solidFill>
          </a:endParaRPr>
        </a:p>
      </dgm:t>
    </dgm:pt>
    <dgm:pt modelId="{322B63A6-1664-4AAA-AE1E-17BC4D937931}" type="parTrans" cxnId="{954B8717-4142-419C-B5EE-FB27AB0B95B4}">
      <dgm:prSet/>
      <dgm:spPr/>
      <dgm:t>
        <a:bodyPr/>
        <a:lstStyle/>
        <a:p>
          <a:endParaRPr lang="en-US"/>
        </a:p>
      </dgm:t>
    </dgm:pt>
    <dgm:pt modelId="{A778F4A9-863C-4B13-B4EB-0C28A625C455}" type="sibTrans" cxnId="{954B8717-4142-419C-B5EE-FB27AB0B95B4}">
      <dgm:prSet/>
      <dgm:spPr/>
      <dgm:t>
        <a:bodyPr/>
        <a:lstStyle/>
        <a:p>
          <a:endParaRPr lang="en-US"/>
        </a:p>
      </dgm:t>
    </dgm:pt>
    <dgm:pt modelId="{39512712-EEF3-4FD7-9624-387F18D8408C}">
      <dgm:prSet phldrT="[Text]" custT="1"/>
      <dgm:spPr>
        <a:solidFill>
          <a:schemeClr val="bg1"/>
        </a:solidFill>
      </dgm:spPr>
      <dgm:t>
        <a:bodyPr/>
        <a:lstStyle/>
        <a:p>
          <a:r>
            <a:rPr lang="en-US" sz="1700" b="0" dirty="0" smtClean="0">
              <a:solidFill>
                <a:schemeClr val="tx1"/>
              </a:solidFill>
            </a:rPr>
            <a:t>Reading</a:t>
          </a:r>
          <a:endParaRPr lang="en-US" sz="1700" b="0" dirty="0">
            <a:solidFill>
              <a:schemeClr val="tx1"/>
            </a:solidFill>
          </a:endParaRPr>
        </a:p>
      </dgm:t>
    </dgm:pt>
    <dgm:pt modelId="{810EB05A-B5D8-45D8-B70C-572D31D6C8EA}" type="parTrans" cxnId="{7736B25B-A528-4123-A844-C9C5F2A6618F}">
      <dgm:prSet/>
      <dgm:spPr/>
      <dgm:t>
        <a:bodyPr/>
        <a:lstStyle/>
        <a:p>
          <a:endParaRPr lang="en-US"/>
        </a:p>
      </dgm:t>
    </dgm:pt>
    <dgm:pt modelId="{480410B2-1CDD-4C72-A91F-44209C0E4A67}" type="sibTrans" cxnId="{7736B25B-A528-4123-A844-C9C5F2A6618F}">
      <dgm:prSet/>
      <dgm:spPr/>
      <dgm:t>
        <a:bodyPr/>
        <a:lstStyle/>
        <a:p>
          <a:endParaRPr lang="en-US"/>
        </a:p>
      </dgm:t>
    </dgm:pt>
    <dgm:pt modelId="{4AFE0379-7755-4BAE-AF3F-CE38A9DE941A}">
      <dgm:prSet phldrT="[Text]"/>
      <dgm:spPr/>
      <dgm:t>
        <a:bodyPr/>
        <a:lstStyle/>
        <a:p>
          <a:r>
            <a:rPr lang="en-US" dirty="0" smtClean="0"/>
            <a:t>Writing</a:t>
          </a:r>
          <a:endParaRPr lang="en-US" dirty="0"/>
        </a:p>
      </dgm:t>
    </dgm:pt>
    <dgm:pt modelId="{77AE5D35-9F0D-414C-819C-BB01E4A3B244}" type="parTrans" cxnId="{64EC8173-E119-46EC-A676-9E238FE4094B}">
      <dgm:prSet/>
      <dgm:spPr/>
      <dgm:t>
        <a:bodyPr/>
        <a:lstStyle/>
        <a:p>
          <a:endParaRPr lang="en-US"/>
        </a:p>
      </dgm:t>
    </dgm:pt>
    <dgm:pt modelId="{98196FEB-C99F-4162-88A5-2F1D0B667751}" type="sibTrans" cxnId="{64EC8173-E119-46EC-A676-9E238FE4094B}">
      <dgm:prSet/>
      <dgm:spPr/>
      <dgm:t>
        <a:bodyPr/>
        <a:lstStyle/>
        <a:p>
          <a:endParaRPr lang="en-US"/>
        </a:p>
      </dgm:t>
    </dgm:pt>
    <dgm:pt modelId="{653F0F09-58D7-4B8C-B93A-047DF840E0A9}">
      <dgm:prSet phldrT="[Text]"/>
      <dgm:spPr/>
      <dgm:t>
        <a:bodyPr/>
        <a:lstStyle/>
        <a:p>
          <a:r>
            <a:rPr lang="en-US" dirty="0" smtClean="0"/>
            <a:t>Speaking &amp; Listening</a:t>
          </a:r>
          <a:endParaRPr lang="en-US" dirty="0"/>
        </a:p>
      </dgm:t>
    </dgm:pt>
    <dgm:pt modelId="{01D7EC69-9172-4805-AFF7-12206FEC86F7}" type="parTrans" cxnId="{B74EE22A-15AE-4B54-B965-D4E7CAC0420A}">
      <dgm:prSet/>
      <dgm:spPr/>
      <dgm:t>
        <a:bodyPr/>
        <a:lstStyle/>
        <a:p>
          <a:endParaRPr lang="en-US"/>
        </a:p>
      </dgm:t>
    </dgm:pt>
    <dgm:pt modelId="{CFD9C8D0-69C1-441D-8B14-2AA5FB12549A}" type="sibTrans" cxnId="{B74EE22A-15AE-4B54-B965-D4E7CAC0420A}">
      <dgm:prSet/>
      <dgm:spPr/>
      <dgm:t>
        <a:bodyPr/>
        <a:lstStyle/>
        <a:p>
          <a:endParaRPr lang="en-US"/>
        </a:p>
      </dgm:t>
    </dgm:pt>
    <dgm:pt modelId="{393E2F2E-C650-484D-AC78-8D743B7F33F4}">
      <dgm:prSet phldrT="[Text]"/>
      <dgm:spPr/>
      <dgm:t>
        <a:bodyPr/>
        <a:lstStyle/>
        <a:p>
          <a:r>
            <a:rPr lang="en-US" dirty="0" smtClean="0"/>
            <a:t>Language</a:t>
          </a:r>
          <a:endParaRPr lang="en-US" dirty="0"/>
        </a:p>
      </dgm:t>
    </dgm:pt>
    <dgm:pt modelId="{6BF6DCBE-143C-47FD-A554-D1724A457B0E}" type="parTrans" cxnId="{6429C3B1-7E40-4E4E-8EA2-D46D91225C6A}">
      <dgm:prSet/>
      <dgm:spPr/>
      <dgm:t>
        <a:bodyPr/>
        <a:lstStyle/>
        <a:p>
          <a:endParaRPr lang="en-US"/>
        </a:p>
      </dgm:t>
    </dgm:pt>
    <dgm:pt modelId="{36BC0022-CF1A-412A-AFC6-4A2A21C99CF2}" type="sibTrans" cxnId="{6429C3B1-7E40-4E4E-8EA2-D46D91225C6A}">
      <dgm:prSet/>
      <dgm:spPr/>
      <dgm:t>
        <a:bodyPr/>
        <a:lstStyle/>
        <a:p>
          <a:endParaRPr lang="en-US"/>
        </a:p>
      </dgm:t>
    </dgm:pt>
    <dgm:pt modelId="{14D93243-9952-43CC-B252-A54BC0B68B44}" type="pres">
      <dgm:prSet presAssocID="{C8348D2A-7B2C-491C-BE53-1AEB170495D8}" presName="Name0" presStyleCnt="0">
        <dgm:presLayoutVars>
          <dgm:chMax val="1"/>
          <dgm:dir/>
          <dgm:animLvl val="ctr"/>
          <dgm:resizeHandles val="exact"/>
        </dgm:presLayoutVars>
      </dgm:prSet>
      <dgm:spPr/>
      <dgm:t>
        <a:bodyPr/>
        <a:lstStyle/>
        <a:p>
          <a:endParaRPr lang="en-US"/>
        </a:p>
      </dgm:t>
    </dgm:pt>
    <dgm:pt modelId="{0FCD5EE9-4D60-4D62-AB0D-9D06B1C002B7}" type="pres">
      <dgm:prSet presAssocID="{3321CCE2-B65A-4DB9-A9BC-FAA0932B0FC5}" presName="centerShape" presStyleLbl="node0" presStyleIdx="0" presStyleCnt="1"/>
      <dgm:spPr/>
      <dgm:t>
        <a:bodyPr/>
        <a:lstStyle/>
        <a:p>
          <a:endParaRPr lang="en-US"/>
        </a:p>
      </dgm:t>
    </dgm:pt>
    <dgm:pt modelId="{FD60C343-A486-413C-BFF5-766D2F11895A}" type="pres">
      <dgm:prSet presAssocID="{39512712-EEF3-4FD7-9624-387F18D8408C}" presName="node" presStyleLbl="node1" presStyleIdx="0" presStyleCnt="4">
        <dgm:presLayoutVars>
          <dgm:bulletEnabled val="1"/>
        </dgm:presLayoutVars>
      </dgm:prSet>
      <dgm:spPr/>
      <dgm:t>
        <a:bodyPr/>
        <a:lstStyle/>
        <a:p>
          <a:endParaRPr lang="en-US"/>
        </a:p>
      </dgm:t>
    </dgm:pt>
    <dgm:pt modelId="{B6DC518E-687D-4FDB-A0E2-4EC134096B8C}" type="pres">
      <dgm:prSet presAssocID="{39512712-EEF3-4FD7-9624-387F18D8408C}" presName="dummy" presStyleCnt="0"/>
      <dgm:spPr/>
    </dgm:pt>
    <dgm:pt modelId="{5D43B723-BF15-482D-B179-25626CC343CC}" type="pres">
      <dgm:prSet presAssocID="{480410B2-1CDD-4C72-A91F-44209C0E4A67}" presName="sibTrans" presStyleLbl="sibTrans2D1" presStyleIdx="0" presStyleCnt="4"/>
      <dgm:spPr/>
      <dgm:t>
        <a:bodyPr/>
        <a:lstStyle/>
        <a:p>
          <a:endParaRPr lang="en-US"/>
        </a:p>
      </dgm:t>
    </dgm:pt>
    <dgm:pt modelId="{487E9B11-D745-4D5D-B80F-3AC9421550C3}" type="pres">
      <dgm:prSet presAssocID="{4AFE0379-7755-4BAE-AF3F-CE38A9DE941A}" presName="node" presStyleLbl="node1" presStyleIdx="1" presStyleCnt="4">
        <dgm:presLayoutVars>
          <dgm:bulletEnabled val="1"/>
        </dgm:presLayoutVars>
      </dgm:prSet>
      <dgm:spPr/>
      <dgm:t>
        <a:bodyPr/>
        <a:lstStyle/>
        <a:p>
          <a:endParaRPr lang="en-US"/>
        </a:p>
      </dgm:t>
    </dgm:pt>
    <dgm:pt modelId="{10BF0F1A-C387-40E0-B0B4-A6D5577191AB}" type="pres">
      <dgm:prSet presAssocID="{4AFE0379-7755-4BAE-AF3F-CE38A9DE941A}" presName="dummy" presStyleCnt="0"/>
      <dgm:spPr/>
    </dgm:pt>
    <dgm:pt modelId="{5DED4B0A-6444-412E-8DEC-8AF863888DDE}" type="pres">
      <dgm:prSet presAssocID="{98196FEB-C99F-4162-88A5-2F1D0B667751}" presName="sibTrans" presStyleLbl="sibTrans2D1" presStyleIdx="1" presStyleCnt="4"/>
      <dgm:spPr/>
      <dgm:t>
        <a:bodyPr/>
        <a:lstStyle/>
        <a:p>
          <a:endParaRPr lang="en-US"/>
        </a:p>
      </dgm:t>
    </dgm:pt>
    <dgm:pt modelId="{0EEC3E87-8D9B-4F55-81A6-073E805F4366}" type="pres">
      <dgm:prSet presAssocID="{653F0F09-58D7-4B8C-B93A-047DF840E0A9}" presName="node" presStyleLbl="node1" presStyleIdx="2" presStyleCnt="4">
        <dgm:presLayoutVars>
          <dgm:bulletEnabled val="1"/>
        </dgm:presLayoutVars>
      </dgm:prSet>
      <dgm:spPr/>
      <dgm:t>
        <a:bodyPr/>
        <a:lstStyle/>
        <a:p>
          <a:endParaRPr lang="en-US"/>
        </a:p>
      </dgm:t>
    </dgm:pt>
    <dgm:pt modelId="{DAA5ABE9-7FF5-4ED7-A1F0-C6779D0029CA}" type="pres">
      <dgm:prSet presAssocID="{653F0F09-58D7-4B8C-B93A-047DF840E0A9}" presName="dummy" presStyleCnt="0"/>
      <dgm:spPr/>
    </dgm:pt>
    <dgm:pt modelId="{4A130F24-93FE-4172-AB0C-D575DEE20008}" type="pres">
      <dgm:prSet presAssocID="{CFD9C8D0-69C1-441D-8B14-2AA5FB12549A}" presName="sibTrans" presStyleLbl="sibTrans2D1" presStyleIdx="2" presStyleCnt="4"/>
      <dgm:spPr/>
      <dgm:t>
        <a:bodyPr/>
        <a:lstStyle/>
        <a:p>
          <a:endParaRPr lang="en-US"/>
        </a:p>
      </dgm:t>
    </dgm:pt>
    <dgm:pt modelId="{040F466E-3D1A-407D-8496-75B586734BF8}" type="pres">
      <dgm:prSet presAssocID="{393E2F2E-C650-484D-AC78-8D743B7F33F4}" presName="node" presStyleLbl="node1" presStyleIdx="3" presStyleCnt="4">
        <dgm:presLayoutVars>
          <dgm:bulletEnabled val="1"/>
        </dgm:presLayoutVars>
      </dgm:prSet>
      <dgm:spPr/>
      <dgm:t>
        <a:bodyPr/>
        <a:lstStyle/>
        <a:p>
          <a:endParaRPr lang="en-US"/>
        </a:p>
      </dgm:t>
    </dgm:pt>
    <dgm:pt modelId="{3E2772B2-4F15-417A-A614-8E81A53B16E6}" type="pres">
      <dgm:prSet presAssocID="{393E2F2E-C650-484D-AC78-8D743B7F33F4}" presName="dummy" presStyleCnt="0"/>
      <dgm:spPr/>
    </dgm:pt>
    <dgm:pt modelId="{574BE045-EE4F-4F59-8CE4-771D119804EB}" type="pres">
      <dgm:prSet presAssocID="{36BC0022-CF1A-412A-AFC6-4A2A21C99CF2}" presName="sibTrans" presStyleLbl="sibTrans2D1" presStyleIdx="3" presStyleCnt="4"/>
      <dgm:spPr/>
      <dgm:t>
        <a:bodyPr/>
        <a:lstStyle/>
        <a:p>
          <a:endParaRPr lang="en-US"/>
        </a:p>
      </dgm:t>
    </dgm:pt>
  </dgm:ptLst>
  <dgm:cxnLst>
    <dgm:cxn modelId="{9FF19DA1-EE39-4B7D-9309-DA7983CDC0AB}" type="presOf" srcId="{98196FEB-C99F-4162-88A5-2F1D0B667751}" destId="{5DED4B0A-6444-412E-8DEC-8AF863888DDE}" srcOrd="0" destOrd="0" presId="urn:microsoft.com/office/officeart/2005/8/layout/radial6"/>
    <dgm:cxn modelId="{22764B48-82EC-449A-A6C7-05131718DCE1}" type="presOf" srcId="{393E2F2E-C650-484D-AC78-8D743B7F33F4}" destId="{040F466E-3D1A-407D-8496-75B586734BF8}" srcOrd="0" destOrd="0" presId="urn:microsoft.com/office/officeart/2005/8/layout/radial6"/>
    <dgm:cxn modelId="{EED0A1CA-8056-41B0-B3A8-BB0D180C1A5D}" type="presOf" srcId="{C8348D2A-7B2C-491C-BE53-1AEB170495D8}" destId="{14D93243-9952-43CC-B252-A54BC0B68B44}" srcOrd="0" destOrd="0" presId="urn:microsoft.com/office/officeart/2005/8/layout/radial6"/>
    <dgm:cxn modelId="{80681E3F-C338-4072-BDC6-8203664BD5B9}" type="presOf" srcId="{36BC0022-CF1A-412A-AFC6-4A2A21C99CF2}" destId="{574BE045-EE4F-4F59-8CE4-771D119804EB}" srcOrd="0" destOrd="0" presId="urn:microsoft.com/office/officeart/2005/8/layout/radial6"/>
    <dgm:cxn modelId="{CDBE41AD-6154-46A9-ABC9-27644862D9C6}" type="presOf" srcId="{4AFE0379-7755-4BAE-AF3F-CE38A9DE941A}" destId="{487E9B11-D745-4D5D-B80F-3AC9421550C3}" srcOrd="0" destOrd="0" presId="urn:microsoft.com/office/officeart/2005/8/layout/radial6"/>
    <dgm:cxn modelId="{A3240C58-0872-41F8-BC35-1DC7526ACF1F}" type="presOf" srcId="{39512712-EEF3-4FD7-9624-387F18D8408C}" destId="{FD60C343-A486-413C-BFF5-766D2F11895A}" srcOrd="0" destOrd="0" presId="urn:microsoft.com/office/officeart/2005/8/layout/radial6"/>
    <dgm:cxn modelId="{5405C5B8-6D05-4289-9C9D-884F48A4C107}" type="presOf" srcId="{CFD9C8D0-69C1-441D-8B14-2AA5FB12549A}" destId="{4A130F24-93FE-4172-AB0C-D575DEE20008}" srcOrd="0" destOrd="0" presId="urn:microsoft.com/office/officeart/2005/8/layout/radial6"/>
    <dgm:cxn modelId="{954B8717-4142-419C-B5EE-FB27AB0B95B4}" srcId="{C8348D2A-7B2C-491C-BE53-1AEB170495D8}" destId="{3321CCE2-B65A-4DB9-A9BC-FAA0932B0FC5}" srcOrd="0" destOrd="0" parTransId="{322B63A6-1664-4AAA-AE1E-17BC4D937931}" sibTransId="{A778F4A9-863C-4B13-B4EB-0C28A625C455}"/>
    <dgm:cxn modelId="{227AC3D7-851F-42FE-AA43-AA6A2597A892}" type="presOf" srcId="{3321CCE2-B65A-4DB9-A9BC-FAA0932B0FC5}" destId="{0FCD5EE9-4D60-4D62-AB0D-9D06B1C002B7}" srcOrd="0" destOrd="0" presId="urn:microsoft.com/office/officeart/2005/8/layout/radial6"/>
    <dgm:cxn modelId="{7736B25B-A528-4123-A844-C9C5F2A6618F}" srcId="{3321CCE2-B65A-4DB9-A9BC-FAA0932B0FC5}" destId="{39512712-EEF3-4FD7-9624-387F18D8408C}" srcOrd="0" destOrd="0" parTransId="{810EB05A-B5D8-45D8-B70C-572D31D6C8EA}" sibTransId="{480410B2-1CDD-4C72-A91F-44209C0E4A67}"/>
    <dgm:cxn modelId="{B74EE22A-15AE-4B54-B965-D4E7CAC0420A}" srcId="{3321CCE2-B65A-4DB9-A9BC-FAA0932B0FC5}" destId="{653F0F09-58D7-4B8C-B93A-047DF840E0A9}" srcOrd="2" destOrd="0" parTransId="{01D7EC69-9172-4805-AFF7-12206FEC86F7}" sibTransId="{CFD9C8D0-69C1-441D-8B14-2AA5FB12549A}"/>
    <dgm:cxn modelId="{CD048FD8-953D-4120-A5DF-DFC65F464C76}" type="presOf" srcId="{653F0F09-58D7-4B8C-B93A-047DF840E0A9}" destId="{0EEC3E87-8D9B-4F55-81A6-073E805F4366}" srcOrd="0" destOrd="0" presId="urn:microsoft.com/office/officeart/2005/8/layout/radial6"/>
    <dgm:cxn modelId="{64EC8173-E119-46EC-A676-9E238FE4094B}" srcId="{3321CCE2-B65A-4DB9-A9BC-FAA0932B0FC5}" destId="{4AFE0379-7755-4BAE-AF3F-CE38A9DE941A}" srcOrd="1" destOrd="0" parTransId="{77AE5D35-9F0D-414C-819C-BB01E4A3B244}" sibTransId="{98196FEB-C99F-4162-88A5-2F1D0B667751}"/>
    <dgm:cxn modelId="{6429C3B1-7E40-4E4E-8EA2-D46D91225C6A}" srcId="{3321CCE2-B65A-4DB9-A9BC-FAA0932B0FC5}" destId="{393E2F2E-C650-484D-AC78-8D743B7F33F4}" srcOrd="3" destOrd="0" parTransId="{6BF6DCBE-143C-47FD-A554-D1724A457B0E}" sibTransId="{36BC0022-CF1A-412A-AFC6-4A2A21C99CF2}"/>
    <dgm:cxn modelId="{40B77D58-8574-4BFE-B1A0-E7E9C3635D6E}" type="presOf" srcId="{480410B2-1CDD-4C72-A91F-44209C0E4A67}" destId="{5D43B723-BF15-482D-B179-25626CC343CC}" srcOrd="0" destOrd="0" presId="urn:microsoft.com/office/officeart/2005/8/layout/radial6"/>
    <dgm:cxn modelId="{BE038C43-F688-4F4D-88EA-02343AD536A2}" type="presParOf" srcId="{14D93243-9952-43CC-B252-A54BC0B68B44}" destId="{0FCD5EE9-4D60-4D62-AB0D-9D06B1C002B7}" srcOrd="0" destOrd="0" presId="urn:microsoft.com/office/officeart/2005/8/layout/radial6"/>
    <dgm:cxn modelId="{A3AB0FDC-4F75-4E1E-9BE6-C59F20A9703D}" type="presParOf" srcId="{14D93243-9952-43CC-B252-A54BC0B68B44}" destId="{FD60C343-A486-413C-BFF5-766D2F11895A}" srcOrd="1" destOrd="0" presId="urn:microsoft.com/office/officeart/2005/8/layout/radial6"/>
    <dgm:cxn modelId="{C2C15C0F-2FB8-4B3A-9AC7-9EA160C29032}" type="presParOf" srcId="{14D93243-9952-43CC-B252-A54BC0B68B44}" destId="{B6DC518E-687D-4FDB-A0E2-4EC134096B8C}" srcOrd="2" destOrd="0" presId="urn:microsoft.com/office/officeart/2005/8/layout/radial6"/>
    <dgm:cxn modelId="{29F89908-BA00-4EE0-9975-4605E0FFBC37}" type="presParOf" srcId="{14D93243-9952-43CC-B252-A54BC0B68B44}" destId="{5D43B723-BF15-482D-B179-25626CC343CC}" srcOrd="3" destOrd="0" presId="urn:microsoft.com/office/officeart/2005/8/layout/radial6"/>
    <dgm:cxn modelId="{E9335CB0-EF08-449E-A747-7B4C71644E4A}" type="presParOf" srcId="{14D93243-9952-43CC-B252-A54BC0B68B44}" destId="{487E9B11-D745-4D5D-B80F-3AC9421550C3}" srcOrd="4" destOrd="0" presId="urn:microsoft.com/office/officeart/2005/8/layout/radial6"/>
    <dgm:cxn modelId="{9C2812B8-6FD2-432A-915E-3DE89DC9DCE3}" type="presParOf" srcId="{14D93243-9952-43CC-B252-A54BC0B68B44}" destId="{10BF0F1A-C387-40E0-B0B4-A6D5577191AB}" srcOrd="5" destOrd="0" presId="urn:microsoft.com/office/officeart/2005/8/layout/radial6"/>
    <dgm:cxn modelId="{99443233-4DDB-42CF-8343-9DF3375EB90D}" type="presParOf" srcId="{14D93243-9952-43CC-B252-A54BC0B68B44}" destId="{5DED4B0A-6444-412E-8DEC-8AF863888DDE}" srcOrd="6" destOrd="0" presId="urn:microsoft.com/office/officeart/2005/8/layout/radial6"/>
    <dgm:cxn modelId="{52C54A04-449E-48B1-BF13-B0511C163EF8}" type="presParOf" srcId="{14D93243-9952-43CC-B252-A54BC0B68B44}" destId="{0EEC3E87-8D9B-4F55-81A6-073E805F4366}" srcOrd="7" destOrd="0" presId="urn:microsoft.com/office/officeart/2005/8/layout/radial6"/>
    <dgm:cxn modelId="{F8B410B7-9AC0-49BD-A52E-43DB29375C1C}" type="presParOf" srcId="{14D93243-9952-43CC-B252-A54BC0B68B44}" destId="{DAA5ABE9-7FF5-4ED7-A1F0-C6779D0029CA}" srcOrd="8" destOrd="0" presId="urn:microsoft.com/office/officeart/2005/8/layout/radial6"/>
    <dgm:cxn modelId="{40E7BC38-C5FA-45BB-B26E-BF2D43ECC01D}" type="presParOf" srcId="{14D93243-9952-43CC-B252-A54BC0B68B44}" destId="{4A130F24-93FE-4172-AB0C-D575DEE20008}" srcOrd="9" destOrd="0" presId="urn:microsoft.com/office/officeart/2005/8/layout/radial6"/>
    <dgm:cxn modelId="{A56A2D81-91DE-4DC4-8795-AACA02C92B15}" type="presParOf" srcId="{14D93243-9952-43CC-B252-A54BC0B68B44}" destId="{040F466E-3D1A-407D-8496-75B586734BF8}" srcOrd="10" destOrd="0" presId="urn:microsoft.com/office/officeart/2005/8/layout/radial6"/>
    <dgm:cxn modelId="{C3CE9B7D-7838-405E-9255-AC60249EAB53}" type="presParOf" srcId="{14D93243-9952-43CC-B252-A54BC0B68B44}" destId="{3E2772B2-4F15-417A-A614-8E81A53B16E6}" srcOrd="11" destOrd="0" presId="urn:microsoft.com/office/officeart/2005/8/layout/radial6"/>
    <dgm:cxn modelId="{31669E1F-7F34-4A1E-B1E6-E5B21FDA835B}" type="presParOf" srcId="{14D93243-9952-43CC-B252-A54BC0B68B44}" destId="{574BE045-EE4F-4F59-8CE4-771D119804EB}"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348D2A-7B2C-491C-BE53-1AEB170495D8}"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3321CCE2-B65A-4DB9-A9BC-FAA0932B0FC5}">
      <dgm:prSet phldrT="[Text]"/>
      <dgm:spPr/>
      <dgm:t>
        <a:bodyPr/>
        <a:lstStyle/>
        <a:p>
          <a:r>
            <a:rPr lang="en-US" dirty="0" smtClean="0"/>
            <a:t>ELA</a:t>
          </a:r>
          <a:endParaRPr lang="en-US" dirty="0"/>
        </a:p>
      </dgm:t>
    </dgm:pt>
    <dgm:pt modelId="{322B63A6-1664-4AAA-AE1E-17BC4D937931}" type="parTrans" cxnId="{954B8717-4142-419C-B5EE-FB27AB0B95B4}">
      <dgm:prSet/>
      <dgm:spPr/>
      <dgm:t>
        <a:bodyPr/>
        <a:lstStyle/>
        <a:p>
          <a:endParaRPr lang="en-US"/>
        </a:p>
      </dgm:t>
    </dgm:pt>
    <dgm:pt modelId="{A778F4A9-863C-4B13-B4EB-0C28A625C455}" type="sibTrans" cxnId="{954B8717-4142-419C-B5EE-FB27AB0B95B4}">
      <dgm:prSet/>
      <dgm:spPr/>
      <dgm:t>
        <a:bodyPr/>
        <a:lstStyle/>
        <a:p>
          <a:endParaRPr lang="en-US"/>
        </a:p>
      </dgm:t>
    </dgm:pt>
    <dgm:pt modelId="{39512712-EEF3-4FD7-9624-387F18D8408C}">
      <dgm:prSet phldrT="[Text]" custT="1"/>
      <dgm:spPr>
        <a:solidFill>
          <a:srgbClr val="993300"/>
        </a:solidFill>
      </dgm:spPr>
      <dgm:t>
        <a:bodyPr/>
        <a:lstStyle/>
        <a:p>
          <a:r>
            <a:rPr lang="en-US" sz="1800" b="1" dirty="0" smtClean="0">
              <a:solidFill>
                <a:schemeClr val="bg1"/>
              </a:solidFill>
            </a:rPr>
            <a:t>Reading</a:t>
          </a:r>
          <a:endParaRPr lang="en-US" sz="1800" b="1" dirty="0">
            <a:solidFill>
              <a:schemeClr val="bg1"/>
            </a:solidFill>
          </a:endParaRPr>
        </a:p>
      </dgm:t>
    </dgm:pt>
    <dgm:pt modelId="{810EB05A-B5D8-45D8-B70C-572D31D6C8EA}" type="parTrans" cxnId="{7736B25B-A528-4123-A844-C9C5F2A6618F}">
      <dgm:prSet/>
      <dgm:spPr/>
      <dgm:t>
        <a:bodyPr/>
        <a:lstStyle/>
        <a:p>
          <a:endParaRPr lang="en-US"/>
        </a:p>
      </dgm:t>
    </dgm:pt>
    <dgm:pt modelId="{480410B2-1CDD-4C72-A91F-44209C0E4A67}" type="sibTrans" cxnId="{7736B25B-A528-4123-A844-C9C5F2A6618F}">
      <dgm:prSet/>
      <dgm:spPr/>
      <dgm:t>
        <a:bodyPr/>
        <a:lstStyle/>
        <a:p>
          <a:endParaRPr lang="en-US"/>
        </a:p>
      </dgm:t>
    </dgm:pt>
    <dgm:pt modelId="{4AFE0379-7755-4BAE-AF3F-CE38A9DE941A}">
      <dgm:prSet phldrT="[Text]"/>
      <dgm:spPr/>
      <dgm:t>
        <a:bodyPr/>
        <a:lstStyle/>
        <a:p>
          <a:r>
            <a:rPr lang="en-US" dirty="0" smtClean="0"/>
            <a:t>Writing</a:t>
          </a:r>
          <a:endParaRPr lang="en-US" dirty="0"/>
        </a:p>
      </dgm:t>
    </dgm:pt>
    <dgm:pt modelId="{77AE5D35-9F0D-414C-819C-BB01E4A3B244}" type="parTrans" cxnId="{64EC8173-E119-46EC-A676-9E238FE4094B}">
      <dgm:prSet/>
      <dgm:spPr/>
      <dgm:t>
        <a:bodyPr/>
        <a:lstStyle/>
        <a:p>
          <a:endParaRPr lang="en-US"/>
        </a:p>
      </dgm:t>
    </dgm:pt>
    <dgm:pt modelId="{98196FEB-C99F-4162-88A5-2F1D0B667751}" type="sibTrans" cxnId="{64EC8173-E119-46EC-A676-9E238FE4094B}">
      <dgm:prSet/>
      <dgm:spPr/>
      <dgm:t>
        <a:bodyPr/>
        <a:lstStyle/>
        <a:p>
          <a:endParaRPr lang="en-US"/>
        </a:p>
      </dgm:t>
    </dgm:pt>
    <dgm:pt modelId="{653F0F09-58D7-4B8C-B93A-047DF840E0A9}">
      <dgm:prSet phldrT="[Text]"/>
      <dgm:spPr/>
      <dgm:t>
        <a:bodyPr/>
        <a:lstStyle/>
        <a:p>
          <a:r>
            <a:rPr lang="en-US" dirty="0" smtClean="0"/>
            <a:t>Speaking &amp; Listening</a:t>
          </a:r>
          <a:endParaRPr lang="en-US" dirty="0"/>
        </a:p>
      </dgm:t>
    </dgm:pt>
    <dgm:pt modelId="{01D7EC69-9172-4805-AFF7-12206FEC86F7}" type="parTrans" cxnId="{B74EE22A-15AE-4B54-B965-D4E7CAC0420A}">
      <dgm:prSet/>
      <dgm:spPr/>
      <dgm:t>
        <a:bodyPr/>
        <a:lstStyle/>
        <a:p>
          <a:endParaRPr lang="en-US"/>
        </a:p>
      </dgm:t>
    </dgm:pt>
    <dgm:pt modelId="{CFD9C8D0-69C1-441D-8B14-2AA5FB12549A}" type="sibTrans" cxnId="{B74EE22A-15AE-4B54-B965-D4E7CAC0420A}">
      <dgm:prSet/>
      <dgm:spPr/>
      <dgm:t>
        <a:bodyPr/>
        <a:lstStyle/>
        <a:p>
          <a:endParaRPr lang="en-US"/>
        </a:p>
      </dgm:t>
    </dgm:pt>
    <dgm:pt modelId="{393E2F2E-C650-484D-AC78-8D743B7F33F4}">
      <dgm:prSet phldrT="[Text]"/>
      <dgm:spPr/>
      <dgm:t>
        <a:bodyPr/>
        <a:lstStyle/>
        <a:p>
          <a:r>
            <a:rPr lang="en-US" dirty="0" smtClean="0"/>
            <a:t>Language</a:t>
          </a:r>
          <a:endParaRPr lang="en-US" dirty="0"/>
        </a:p>
      </dgm:t>
    </dgm:pt>
    <dgm:pt modelId="{6BF6DCBE-143C-47FD-A554-D1724A457B0E}" type="parTrans" cxnId="{6429C3B1-7E40-4E4E-8EA2-D46D91225C6A}">
      <dgm:prSet/>
      <dgm:spPr/>
      <dgm:t>
        <a:bodyPr/>
        <a:lstStyle/>
        <a:p>
          <a:endParaRPr lang="en-US"/>
        </a:p>
      </dgm:t>
    </dgm:pt>
    <dgm:pt modelId="{36BC0022-CF1A-412A-AFC6-4A2A21C99CF2}" type="sibTrans" cxnId="{6429C3B1-7E40-4E4E-8EA2-D46D91225C6A}">
      <dgm:prSet/>
      <dgm:spPr/>
      <dgm:t>
        <a:bodyPr/>
        <a:lstStyle/>
        <a:p>
          <a:endParaRPr lang="en-US"/>
        </a:p>
      </dgm:t>
    </dgm:pt>
    <dgm:pt modelId="{14D93243-9952-43CC-B252-A54BC0B68B44}" type="pres">
      <dgm:prSet presAssocID="{C8348D2A-7B2C-491C-BE53-1AEB170495D8}" presName="Name0" presStyleCnt="0">
        <dgm:presLayoutVars>
          <dgm:chMax val="1"/>
          <dgm:dir/>
          <dgm:animLvl val="ctr"/>
          <dgm:resizeHandles val="exact"/>
        </dgm:presLayoutVars>
      </dgm:prSet>
      <dgm:spPr/>
      <dgm:t>
        <a:bodyPr/>
        <a:lstStyle/>
        <a:p>
          <a:endParaRPr lang="en-US"/>
        </a:p>
      </dgm:t>
    </dgm:pt>
    <dgm:pt modelId="{0FCD5EE9-4D60-4D62-AB0D-9D06B1C002B7}" type="pres">
      <dgm:prSet presAssocID="{3321CCE2-B65A-4DB9-A9BC-FAA0932B0FC5}" presName="centerShape" presStyleLbl="node0" presStyleIdx="0" presStyleCnt="1"/>
      <dgm:spPr/>
      <dgm:t>
        <a:bodyPr/>
        <a:lstStyle/>
        <a:p>
          <a:endParaRPr lang="en-US"/>
        </a:p>
      </dgm:t>
    </dgm:pt>
    <dgm:pt modelId="{FD60C343-A486-413C-BFF5-766D2F11895A}" type="pres">
      <dgm:prSet presAssocID="{39512712-EEF3-4FD7-9624-387F18D8408C}" presName="node" presStyleLbl="node1" presStyleIdx="0" presStyleCnt="4" custScaleX="118208">
        <dgm:presLayoutVars>
          <dgm:bulletEnabled val="1"/>
        </dgm:presLayoutVars>
      </dgm:prSet>
      <dgm:spPr/>
      <dgm:t>
        <a:bodyPr/>
        <a:lstStyle/>
        <a:p>
          <a:endParaRPr lang="en-US"/>
        </a:p>
      </dgm:t>
    </dgm:pt>
    <dgm:pt modelId="{B6DC518E-687D-4FDB-A0E2-4EC134096B8C}" type="pres">
      <dgm:prSet presAssocID="{39512712-EEF3-4FD7-9624-387F18D8408C}" presName="dummy" presStyleCnt="0"/>
      <dgm:spPr/>
    </dgm:pt>
    <dgm:pt modelId="{5D43B723-BF15-482D-B179-25626CC343CC}" type="pres">
      <dgm:prSet presAssocID="{480410B2-1CDD-4C72-A91F-44209C0E4A67}" presName="sibTrans" presStyleLbl="sibTrans2D1" presStyleIdx="0" presStyleCnt="4"/>
      <dgm:spPr/>
      <dgm:t>
        <a:bodyPr/>
        <a:lstStyle/>
        <a:p>
          <a:endParaRPr lang="en-US"/>
        </a:p>
      </dgm:t>
    </dgm:pt>
    <dgm:pt modelId="{487E9B11-D745-4D5D-B80F-3AC9421550C3}" type="pres">
      <dgm:prSet presAssocID="{4AFE0379-7755-4BAE-AF3F-CE38A9DE941A}" presName="node" presStyleLbl="node1" presStyleIdx="1" presStyleCnt="4">
        <dgm:presLayoutVars>
          <dgm:bulletEnabled val="1"/>
        </dgm:presLayoutVars>
      </dgm:prSet>
      <dgm:spPr/>
      <dgm:t>
        <a:bodyPr/>
        <a:lstStyle/>
        <a:p>
          <a:endParaRPr lang="en-US"/>
        </a:p>
      </dgm:t>
    </dgm:pt>
    <dgm:pt modelId="{10BF0F1A-C387-40E0-B0B4-A6D5577191AB}" type="pres">
      <dgm:prSet presAssocID="{4AFE0379-7755-4BAE-AF3F-CE38A9DE941A}" presName="dummy" presStyleCnt="0"/>
      <dgm:spPr/>
    </dgm:pt>
    <dgm:pt modelId="{5DED4B0A-6444-412E-8DEC-8AF863888DDE}" type="pres">
      <dgm:prSet presAssocID="{98196FEB-C99F-4162-88A5-2F1D0B667751}" presName="sibTrans" presStyleLbl="sibTrans2D1" presStyleIdx="1" presStyleCnt="4"/>
      <dgm:spPr/>
      <dgm:t>
        <a:bodyPr/>
        <a:lstStyle/>
        <a:p>
          <a:endParaRPr lang="en-US"/>
        </a:p>
      </dgm:t>
    </dgm:pt>
    <dgm:pt modelId="{0EEC3E87-8D9B-4F55-81A6-073E805F4366}" type="pres">
      <dgm:prSet presAssocID="{653F0F09-58D7-4B8C-B93A-047DF840E0A9}" presName="node" presStyleLbl="node1" presStyleIdx="2" presStyleCnt="4">
        <dgm:presLayoutVars>
          <dgm:bulletEnabled val="1"/>
        </dgm:presLayoutVars>
      </dgm:prSet>
      <dgm:spPr/>
      <dgm:t>
        <a:bodyPr/>
        <a:lstStyle/>
        <a:p>
          <a:endParaRPr lang="en-US"/>
        </a:p>
      </dgm:t>
    </dgm:pt>
    <dgm:pt modelId="{DAA5ABE9-7FF5-4ED7-A1F0-C6779D0029CA}" type="pres">
      <dgm:prSet presAssocID="{653F0F09-58D7-4B8C-B93A-047DF840E0A9}" presName="dummy" presStyleCnt="0"/>
      <dgm:spPr/>
    </dgm:pt>
    <dgm:pt modelId="{4A130F24-93FE-4172-AB0C-D575DEE20008}" type="pres">
      <dgm:prSet presAssocID="{CFD9C8D0-69C1-441D-8B14-2AA5FB12549A}" presName="sibTrans" presStyleLbl="sibTrans2D1" presStyleIdx="2" presStyleCnt="4"/>
      <dgm:spPr/>
      <dgm:t>
        <a:bodyPr/>
        <a:lstStyle/>
        <a:p>
          <a:endParaRPr lang="en-US"/>
        </a:p>
      </dgm:t>
    </dgm:pt>
    <dgm:pt modelId="{040F466E-3D1A-407D-8496-75B586734BF8}" type="pres">
      <dgm:prSet presAssocID="{393E2F2E-C650-484D-AC78-8D743B7F33F4}" presName="node" presStyleLbl="node1" presStyleIdx="3" presStyleCnt="4">
        <dgm:presLayoutVars>
          <dgm:bulletEnabled val="1"/>
        </dgm:presLayoutVars>
      </dgm:prSet>
      <dgm:spPr/>
      <dgm:t>
        <a:bodyPr/>
        <a:lstStyle/>
        <a:p>
          <a:endParaRPr lang="en-US"/>
        </a:p>
      </dgm:t>
    </dgm:pt>
    <dgm:pt modelId="{3E2772B2-4F15-417A-A614-8E81A53B16E6}" type="pres">
      <dgm:prSet presAssocID="{393E2F2E-C650-484D-AC78-8D743B7F33F4}" presName="dummy" presStyleCnt="0"/>
      <dgm:spPr/>
    </dgm:pt>
    <dgm:pt modelId="{574BE045-EE4F-4F59-8CE4-771D119804EB}" type="pres">
      <dgm:prSet presAssocID="{36BC0022-CF1A-412A-AFC6-4A2A21C99CF2}" presName="sibTrans" presStyleLbl="sibTrans2D1" presStyleIdx="3" presStyleCnt="4"/>
      <dgm:spPr/>
      <dgm:t>
        <a:bodyPr/>
        <a:lstStyle/>
        <a:p>
          <a:endParaRPr lang="en-US"/>
        </a:p>
      </dgm:t>
    </dgm:pt>
  </dgm:ptLst>
  <dgm:cxnLst>
    <dgm:cxn modelId="{814080DE-7A8E-4E54-A829-EBB90023632D}" type="presOf" srcId="{653F0F09-58D7-4B8C-B93A-047DF840E0A9}" destId="{0EEC3E87-8D9B-4F55-81A6-073E805F4366}" srcOrd="0" destOrd="0" presId="urn:microsoft.com/office/officeart/2005/8/layout/radial6"/>
    <dgm:cxn modelId="{5E58302E-4954-44EC-A637-8C53EC5562AE}" type="presOf" srcId="{3321CCE2-B65A-4DB9-A9BC-FAA0932B0FC5}" destId="{0FCD5EE9-4D60-4D62-AB0D-9D06B1C002B7}" srcOrd="0" destOrd="0" presId="urn:microsoft.com/office/officeart/2005/8/layout/radial6"/>
    <dgm:cxn modelId="{0A63CA92-1507-43C3-BFF2-1B38060E9EDA}" type="presOf" srcId="{393E2F2E-C650-484D-AC78-8D743B7F33F4}" destId="{040F466E-3D1A-407D-8496-75B586734BF8}" srcOrd="0" destOrd="0" presId="urn:microsoft.com/office/officeart/2005/8/layout/radial6"/>
    <dgm:cxn modelId="{7FE4F148-A48F-4914-84C6-679166A7C5D7}" type="presOf" srcId="{36BC0022-CF1A-412A-AFC6-4A2A21C99CF2}" destId="{574BE045-EE4F-4F59-8CE4-771D119804EB}" srcOrd="0" destOrd="0" presId="urn:microsoft.com/office/officeart/2005/8/layout/radial6"/>
    <dgm:cxn modelId="{26A6F42A-739B-4B1B-8D49-4F5CB050FEB9}" type="presOf" srcId="{CFD9C8D0-69C1-441D-8B14-2AA5FB12549A}" destId="{4A130F24-93FE-4172-AB0C-D575DEE20008}" srcOrd="0" destOrd="0" presId="urn:microsoft.com/office/officeart/2005/8/layout/radial6"/>
    <dgm:cxn modelId="{CBFEE4A0-0231-4757-961C-D5C54EC729FB}" type="presOf" srcId="{480410B2-1CDD-4C72-A91F-44209C0E4A67}" destId="{5D43B723-BF15-482D-B179-25626CC343CC}" srcOrd="0" destOrd="0" presId="urn:microsoft.com/office/officeart/2005/8/layout/radial6"/>
    <dgm:cxn modelId="{954B8717-4142-419C-B5EE-FB27AB0B95B4}" srcId="{C8348D2A-7B2C-491C-BE53-1AEB170495D8}" destId="{3321CCE2-B65A-4DB9-A9BC-FAA0932B0FC5}" srcOrd="0" destOrd="0" parTransId="{322B63A6-1664-4AAA-AE1E-17BC4D937931}" sibTransId="{A778F4A9-863C-4B13-B4EB-0C28A625C455}"/>
    <dgm:cxn modelId="{1512419B-38B1-4287-8635-9EAB61378E56}" type="presOf" srcId="{4AFE0379-7755-4BAE-AF3F-CE38A9DE941A}" destId="{487E9B11-D745-4D5D-B80F-3AC9421550C3}" srcOrd="0" destOrd="0" presId="urn:microsoft.com/office/officeart/2005/8/layout/radial6"/>
    <dgm:cxn modelId="{0047C969-8716-4683-97AF-61B5902A52A5}" type="presOf" srcId="{39512712-EEF3-4FD7-9624-387F18D8408C}" destId="{FD60C343-A486-413C-BFF5-766D2F11895A}" srcOrd="0" destOrd="0" presId="urn:microsoft.com/office/officeart/2005/8/layout/radial6"/>
    <dgm:cxn modelId="{7736B25B-A528-4123-A844-C9C5F2A6618F}" srcId="{3321CCE2-B65A-4DB9-A9BC-FAA0932B0FC5}" destId="{39512712-EEF3-4FD7-9624-387F18D8408C}" srcOrd="0" destOrd="0" parTransId="{810EB05A-B5D8-45D8-B70C-572D31D6C8EA}" sibTransId="{480410B2-1CDD-4C72-A91F-44209C0E4A67}"/>
    <dgm:cxn modelId="{B74EE22A-15AE-4B54-B965-D4E7CAC0420A}" srcId="{3321CCE2-B65A-4DB9-A9BC-FAA0932B0FC5}" destId="{653F0F09-58D7-4B8C-B93A-047DF840E0A9}" srcOrd="2" destOrd="0" parTransId="{01D7EC69-9172-4805-AFF7-12206FEC86F7}" sibTransId="{CFD9C8D0-69C1-441D-8B14-2AA5FB12549A}"/>
    <dgm:cxn modelId="{86305C52-2D9A-4FB4-86D7-7B648E0B5685}" type="presOf" srcId="{98196FEB-C99F-4162-88A5-2F1D0B667751}" destId="{5DED4B0A-6444-412E-8DEC-8AF863888DDE}" srcOrd="0" destOrd="0" presId="urn:microsoft.com/office/officeart/2005/8/layout/radial6"/>
    <dgm:cxn modelId="{CA1FC4BE-0CDE-4163-9817-6DEDB7988C78}" type="presOf" srcId="{C8348D2A-7B2C-491C-BE53-1AEB170495D8}" destId="{14D93243-9952-43CC-B252-A54BC0B68B44}" srcOrd="0" destOrd="0" presId="urn:microsoft.com/office/officeart/2005/8/layout/radial6"/>
    <dgm:cxn modelId="{6429C3B1-7E40-4E4E-8EA2-D46D91225C6A}" srcId="{3321CCE2-B65A-4DB9-A9BC-FAA0932B0FC5}" destId="{393E2F2E-C650-484D-AC78-8D743B7F33F4}" srcOrd="3" destOrd="0" parTransId="{6BF6DCBE-143C-47FD-A554-D1724A457B0E}" sibTransId="{36BC0022-CF1A-412A-AFC6-4A2A21C99CF2}"/>
    <dgm:cxn modelId="{64EC8173-E119-46EC-A676-9E238FE4094B}" srcId="{3321CCE2-B65A-4DB9-A9BC-FAA0932B0FC5}" destId="{4AFE0379-7755-4BAE-AF3F-CE38A9DE941A}" srcOrd="1" destOrd="0" parTransId="{77AE5D35-9F0D-414C-819C-BB01E4A3B244}" sibTransId="{98196FEB-C99F-4162-88A5-2F1D0B667751}"/>
    <dgm:cxn modelId="{52101276-66D5-40A8-B7CE-ECF12A904BA9}" type="presParOf" srcId="{14D93243-9952-43CC-B252-A54BC0B68B44}" destId="{0FCD5EE9-4D60-4D62-AB0D-9D06B1C002B7}" srcOrd="0" destOrd="0" presId="urn:microsoft.com/office/officeart/2005/8/layout/radial6"/>
    <dgm:cxn modelId="{6FE63528-AB37-4E40-BB66-44250A7CD5F5}" type="presParOf" srcId="{14D93243-9952-43CC-B252-A54BC0B68B44}" destId="{FD60C343-A486-413C-BFF5-766D2F11895A}" srcOrd="1" destOrd="0" presId="urn:microsoft.com/office/officeart/2005/8/layout/radial6"/>
    <dgm:cxn modelId="{47C0DD81-55AE-49C9-BC1D-2C0E9D3A361F}" type="presParOf" srcId="{14D93243-9952-43CC-B252-A54BC0B68B44}" destId="{B6DC518E-687D-4FDB-A0E2-4EC134096B8C}" srcOrd="2" destOrd="0" presId="urn:microsoft.com/office/officeart/2005/8/layout/radial6"/>
    <dgm:cxn modelId="{36FDABE6-7450-4771-8F57-01460E7789C0}" type="presParOf" srcId="{14D93243-9952-43CC-B252-A54BC0B68B44}" destId="{5D43B723-BF15-482D-B179-25626CC343CC}" srcOrd="3" destOrd="0" presId="urn:microsoft.com/office/officeart/2005/8/layout/radial6"/>
    <dgm:cxn modelId="{29241ECA-4A6D-4621-A4CA-DBD2815255BE}" type="presParOf" srcId="{14D93243-9952-43CC-B252-A54BC0B68B44}" destId="{487E9B11-D745-4D5D-B80F-3AC9421550C3}" srcOrd="4" destOrd="0" presId="urn:microsoft.com/office/officeart/2005/8/layout/radial6"/>
    <dgm:cxn modelId="{CC6087CC-2BBB-4D69-AF65-42F81E56209A}" type="presParOf" srcId="{14D93243-9952-43CC-B252-A54BC0B68B44}" destId="{10BF0F1A-C387-40E0-B0B4-A6D5577191AB}" srcOrd="5" destOrd="0" presId="urn:microsoft.com/office/officeart/2005/8/layout/radial6"/>
    <dgm:cxn modelId="{AAB122A8-FABB-49E2-8AB0-B409A6CFC8BE}" type="presParOf" srcId="{14D93243-9952-43CC-B252-A54BC0B68B44}" destId="{5DED4B0A-6444-412E-8DEC-8AF863888DDE}" srcOrd="6" destOrd="0" presId="urn:microsoft.com/office/officeart/2005/8/layout/radial6"/>
    <dgm:cxn modelId="{658335B5-D58F-41FA-846D-D262C5E528C9}" type="presParOf" srcId="{14D93243-9952-43CC-B252-A54BC0B68B44}" destId="{0EEC3E87-8D9B-4F55-81A6-073E805F4366}" srcOrd="7" destOrd="0" presId="urn:microsoft.com/office/officeart/2005/8/layout/radial6"/>
    <dgm:cxn modelId="{37563FA3-0FA5-4758-9A2B-03E488FADE29}" type="presParOf" srcId="{14D93243-9952-43CC-B252-A54BC0B68B44}" destId="{DAA5ABE9-7FF5-4ED7-A1F0-C6779D0029CA}" srcOrd="8" destOrd="0" presId="urn:microsoft.com/office/officeart/2005/8/layout/radial6"/>
    <dgm:cxn modelId="{98FAF87B-5D53-4242-9228-E13514A7919E}" type="presParOf" srcId="{14D93243-9952-43CC-B252-A54BC0B68B44}" destId="{4A130F24-93FE-4172-AB0C-D575DEE20008}" srcOrd="9" destOrd="0" presId="urn:microsoft.com/office/officeart/2005/8/layout/radial6"/>
    <dgm:cxn modelId="{6CD8A1BD-DC41-4A66-BFE3-D6AA6B8E0E9D}" type="presParOf" srcId="{14D93243-9952-43CC-B252-A54BC0B68B44}" destId="{040F466E-3D1A-407D-8496-75B586734BF8}" srcOrd="10" destOrd="0" presId="urn:microsoft.com/office/officeart/2005/8/layout/radial6"/>
    <dgm:cxn modelId="{3BBFF4E5-93E6-4BAD-8210-96470CCD164D}" type="presParOf" srcId="{14D93243-9952-43CC-B252-A54BC0B68B44}" destId="{3E2772B2-4F15-417A-A614-8E81A53B16E6}" srcOrd="11" destOrd="0" presId="urn:microsoft.com/office/officeart/2005/8/layout/radial6"/>
    <dgm:cxn modelId="{406A2CF1-B06F-41A9-8FEE-C5C394D31590}" type="presParOf" srcId="{14D93243-9952-43CC-B252-A54BC0B68B44}" destId="{574BE045-EE4F-4F59-8CE4-771D119804EB}"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348D2A-7B2C-491C-BE53-1AEB170495D8}"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3321CCE2-B65A-4DB9-A9BC-FAA0932B0FC5}">
      <dgm:prSet phldrT="[Text]"/>
      <dgm:spPr/>
      <dgm:t>
        <a:bodyPr/>
        <a:lstStyle/>
        <a:p>
          <a:r>
            <a:rPr lang="en-US" dirty="0" smtClean="0"/>
            <a:t>ELA</a:t>
          </a:r>
          <a:endParaRPr lang="en-US" dirty="0"/>
        </a:p>
      </dgm:t>
    </dgm:pt>
    <dgm:pt modelId="{322B63A6-1664-4AAA-AE1E-17BC4D937931}" type="parTrans" cxnId="{954B8717-4142-419C-B5EE-FB27AB0B95B4}">
      <dgm:prSet/>
      <dgm:spPr/>
      <dgm:t>
        <a:bodyPr/>
        <a:lstStyle/>
        <a:p>
          <a:endParaRPr lang="en-US"/>
        </a:p>
      </dgm:t>
    </dgm:pt>
    <dgm:pt modelId="{A778F4A9-863C-4B13-B4EB-0C28A625C455}" type="sibTrans" cxnId="{954B8717-4142-419C-B5EE-FB27AB0B95B4}">
      <dgm:prSet/>
      <dgm:spPr/>
      <dgm:t>
        <a:bodyPr/>
        <a:lstStyle/>
        <a:p>
          <a:endParaRPr lang="en-US"/>
        </a:p>
      </dgm:t>
    </dgm:pt>
    <dgm:pt modelId="{39512712-EEF3-4FD7-9624-387F18D8408C}">
      <dgm:prSet phldrT="[Text]" custT="1"/>
      <dgm:spPr>
        <a:solidFill>
          <a:schemeClr val="bg1"/>
        </a:solidFill>
      </dgm:spPr>
      <dgm:t>
        <a:bodyPr/>
        <a:lstStyle/>
        <a:p>
          <a:r>
            <a:rPr lang="en-US" sz="1800" b="0" dirty="0" smtClean="0">
              <a:solidFill>
                <a:schemeClr val="tx1"/>
              </a:solidFill>
            </a:rPr>
            <a:t>Reading</a:t>
          </a:r>
          <a:endParaRPr lang="en-US" sz="1800" b="0" dirty="0">
            <a:solidFill>
              <a:schemeClr val="tx1"/>
            </a:solidFill>
          </a:endParaRPr>
        </a:p>
      </dgm:t>
    </dgm:pt>
    <dgm:pt modelId="{810EB05A-B5D8-45D8-B70C-572D31D6C8EA}" type="parTrans" cxnId="{7736B25B-A528-4123-A844-C9C5F2A6618F}">
      <dgm:prSet/>
      <dgm:spPr/>
      <dgm:t>
        <a:bodyPr/>
        <a:lstStyle/>
        <a:p>
          <a:endParaRPr lang="en-US"/>
        </a:p>
      </dgm:t>
    </dgm:pt>
    <dgm:pt modelId="{480410B2-1CDD-4C72-A91F-44209C0E4A67}" type="sibTrans" cxnId="{7736B25B-A528-4123-A844-C9C5F2A6618F}">
      <dgm:prSet/>
      <dgm:spPr/>
      <dgm:t>
        <a:bodyPr/>
        <a:lstStyle/>
        <a:p>
          <a:endParaRPr lang="en-US"/>
        </a:p>
      </dgm:t>
    </dgm:pt>
    <dgm:pt modelId="{4AFE0379-7755-4BAE-AF3F-CE38A9DE941A}">
      <dgm:prSet phldrT="[Text]"/>
      <dgm:spPr>
        <a:solidFill>
          <a:srgbClr val="993300"/>
        </a:solidFill>
      </dgm:spPr>
      <dgm:t>
        <a:bodyPr/>
        <a:lstStyle/>
        <a:p>
          <a:r>
            <a:rPr lang="en-US" b="1" dirty="0" smtClean="0">
              <a:solidFill>
                <a:schemeClr val="bg1"/>
              </a:solidFill>
            </a:rPr>
            <a:t>Writing</a:t>
          </a:r>
          <a:endParaRPr lang="en-US" b="1" dirty="0">
            <a:solidFill>
              <a:schemeClr val="bg1"/>
            </a:solidFill>
          </a:endParaRPr>
        </a:p>
      </dgm:t>
    </dgm:pt>
    <dgm:pt modelId="{77AE5D35-9F0D-414C-819C-BB01E4A3B244}" type="parTrans" cxnId="{64EC8173-E119-46EC-A676-9E238FE4094B}">
      <dgm:prSet/>
      <dgm:spPr/>
      <dgm:t>
        <a:bodyPr/>
        <a:lstStyle/>
        <a:p>
          <a:endParaRPr lang="en-US"/>
        </a:p>
      </dgm:t>
    </dgm:pt>
    <dgm:pt modelId="{98196FEB-C99F-4162-88A5-2F1D0B667751}" type="sibTrans" cxnId="{64EC8173-E119-46EC-A676-9E238FE4094B}">
      <dgm:prSet/>
      <dgm:spPr/>
      <dgm:t>
        <a:bodyPr/>
        <a:lstStyle/>
        <a:p>
          <a:endParaRPr lang="en-US"/>
        </a:p>
      </dgm:t>
    </dgm:pt>
    <dgm:pt modelId="{653F0F09-58D7-4B8C-B93A-047DF840E0A9}">
      <dgm:prSet phldrT="[Text]"/>
      <dgm:spPr/>
      <dgm:t>
        <a:bodyPr/>
        <a:lstStyle/>
        <a:p>
          <a:r>
            <a:rPr lang="en-US" dirty="0" smtClean="0"/>
            <a:t>Speaking &amp; Listening</a:t>
          </a:r>
          <a:endParaRPr lang="en-US" dirty="0"/>
        </a:p>
      </dgm:t>
    </dgm:pt>
    <dgm:pt modelId="{01D7EC69-9172-4805-AFF7-12206FEC86F7}" type="parTrans" cxnId="{B74EE22A-15AE-4B54-B965-D4E7CAC0420A}">
      <dgm:prSet/>
      <dgm:spPr/>
      <dgm:t>
        <a:bodyPr/>
        <a:lstStyle/>
        <a:p>
          <a:endParaRPr lang="en-US"/>
        </a:p>
      </dgm:t>
    </dgm:pt>
    <dgm:pt modelId="{CFD9C8D0-69C1-441D-8B14-2AA5FB12549A}" type="sibTrans" cxnId="{B74EE22A-15AE-4B54-B965-D4E7CAC0420A}">
      <dgm:prSet/>
      <dgm:spPr/>
      <dgm:t>
        <a:bodyPr/>
        <a:lstStyle/>
        <a:p>
          <a:endParaRPr lang="en-US"/>
        </a:p>
      </dgm:t>
    </dgm:pt>
    <dgm:pt modelId="{393E2F2E-C650-484D-AC78-8D743B7F33F4}">
      <dgm:prSet phldrT="[Text]"/>
      <dgm:spPr/>
      <dgm:t>
        <a:bodyPr/>
        <a:lstStyle/>
        <a:p>
          <a:r>
            <a:rPr lang="en-US" dirty="0" smtClean="0"/>
            <a:t>Language</a:t>
          </a:r>
          <a:endParaRPr lang="en-US" dirty="0"/>
        </a:p>
      </dgm:t>
    </dgm:pt>
    <dgm:pt modelId="{6BF6DCBE-143C-47FD-A554-D1724A457B0E}" type="parTrans" cxnId="{6429C3B1-7E40-4E4E-8EA2-D46D91225C6A}">
      <dgm:prSet/>
      <dgm:spPr/>
      <dgm:t>
        <a:bodyPr/>
        <a:lstStyle/>
        <a:p>
          <a:endParaRPr lang="en-US"/>
        </a:p>
      </dgm:t>
    </dgm:pt>
    <dgm:pt modelId="{36BC0022-CF1A-412A-AFC6-4A2A21C99CF2}" type="sibTrans" cxnId="{6429C3B1-7E40-4E4E-8EA2-D46D91225C6A}">
      <dgm:prSet/>
      <dgm:spPr/>
      <dgm:t>
        <a:bodyPr/>
        <a:lstStyle/>
        <a:p>
          <a:endParaRPr lang="en-US"/>
        </a:p>
      </dgm:t>
    </dgm:pt>
    <dgm:pt modelId="{14D93243-9952-43CC-B252-A54BC0B68B44}" type="pres">
      <dgm:prSet presAssocID="{C8348D2A-7B2C-491C-BE53-1AEB170495D8}" presName="Name0" presStyleCnt="0">
        <dgm:presLayoutVars>
          <dgm:chMax val="1"/>
          <dgm:dir/>
          <dgm:animLvl val="ctr"/>
          <dgm:resizeHandles val="exact"/>
        </dgm:presLayoutVars>
      </dgm:prSet>
      <dgm:spPr/>
      <dgm:t>
        <a:bodyPr/>
        <a:lstStyle/>
        <a:p>
          <a:endParaRPr lang="en-US"/>
        </a:p>
      </dgm:t>
    </dgm:pt>
    <dgm:pt modelId="{0FCD5EE9-4D60-4D62-AB0D-9D06B1C002B7}" type="pres">
      <dgm:prSet presAssocID="{3321CCE2-B65A-4DB9-A9BC-FAA0932B0FC5}" presName="centerShape" presStyleLbl="node0" presStyleIdx="0" presStyleCnt="1"/>
      <dgm:spPr/>
      <dgm:t>
        <a:bodyPr/>
        <a:lstStyle/>
        <a:p>
          <a:endParaRPr lang="en-US"/>
        </a:p>
      </dgm:t>
    </dgm:pt>
    <dgm:pt modelId="{FD60C343-A486-413C-BFF5-766D2F11895A}" type="pres">
      <dgm:prSet presAssocID="{39512712-EEF3-4FD7-9624-387F18D8408C}" presName="node" presStyleLbl="node1" presStyleIdx="0" presStyleCnt="4">
        <dgm:presLayoutVars>
          <dgm:bulletEnabled val="1"/>
        </dgm:presLayoutVars>
      </dgm:prSet>
      <dgm:spPr/>
      <dgm:t>
        <a:bodyPr/>
        <a:lstStyle/>
        <a:p>
          <a:endParaRPr lang="en-US"/>
        </a:p>
      </dgm:t>
    </dgm:pt>
    <dgm:pt modelId="{B6DC518E-687D-4FDB-A0E2-4EC134096B8C}" type="pres">
      <dgm:prSet presAssocID="{39512712-EEF3-4FD7-9624-387F18D8408C}" presName="dummy" presStyleCnt="0"/>
      <dgm:spPr/>
    </dgm:pt>
    <dgm:pt modelId="{5D43B723-BF15-482D-B179-25626CC343CC}" type="pres">
      <dgm:prSet presAssocID="{480410B2-1CDD-4C72-A91F-44209C0E4A67}" presName="sibTrans" presStyleLbl="sibTrans2D1" presStyleIdx="0" presStyleCnt="4"/>
      <dgm:spPr/>
      <dgm:t>
        <a:bodyPr/>
        <a:lstStyle/>
        <a:p>
          <a:endParaRPr lang="en-US"/>
        </a:p>
      </dgm:t>
    </dgm:pt>
    <dgm:pt modelId="{487E9B11-D745-4D5D-B80F-3AC9421550C3}" type="pres">
      <dgm:prSet presAssocID="{4AFE0379-7755-4BAE-AF3F-CE38A9DE941A}" presName="node" presStyleLbl="node1" presStyleIdx="1" presStyleCnt="4">
        <dgm:presLayoutVars>
          <dgm:bulletEnabled val="1"/>
        </dgm:presLayoutVars>
      </dgm:prSet>
      <dgm:spPr/>
      <dgm:t>
        <a:bodyPr/>
        <a:lstStyle/>
        <a:p>
          <a:endParaRPr lang="en-US"/>
        </a:p>
      </dgm:t>
    </dgm:pt>
    <dgm:pt modelId="{10BF0F1A-C387-40E0-B0B4-A6D5577191AB}" type="pres">
      <dgm:prSet presAssocID="{4AFE0379-7755-4BAE-AF3F-CE38A9DE941A}" presName="dummy" presStyleCnt="0"/>
      <dgm:spPr/>
    </dgm:pt>
    <dgm:pt modelId="{5DED4B0A-6444-412E-8DEC-8AF863888DDE}" type="pres">
      <dgm:prSet presAssocID="{98196FEB-C99F-4162-88A5-2F1D0B667751}" presName="sibTrans" presStyleLbl="sibTrans2D1" presStyleIdx="1" presStyleCnt="4"/>
      <dgm:spPr/>
      <dgm:t>
        <a:bodyPr/>
        <a:lstStyle/>
        <a:p>
          <a:endParaRPr lang="en-US"/>
        </a:p>
      </dgm:t>
    </dgm:pt>
    <dgm:pt modelId="{0EEC3E87-8D9B-4F55-81A6-073E805F4366}" type="pres">
      <dgm:prSet presAssocID="{653F0F09-58D7-4B8C-B93A-047DF840E0A9}" presName="node" presStyleLbl="node1" presStyleIdx="2" presStyleCnt="4">
        <dgm:presLayoutVars>
          <dgm:bulletEnabled val="1"/>
        </dgm:presLayoutVars>
      </dgm:prSet>
      <dgm:spPr/>
      <dgm:t>
        <a:bodyPr/>
        <a:lstStyle/>
        <a:p>
          <a:endParaRPr lang="en-US"/>
        </a:p>
      </dgm:t>
    </dgm:pt>
    <dgm:pt modelId="{DAA5ABE9-7FF5-4ED7-A1F0-C6779D0029CA}" type="pres">
      <dgm:prSet presAssocID="{653F0F09-58D7-4B8C-B93A-047DF840E0A9}" presName="dummy" presStyleCnt="0"/>
      <dgm:spPr/>
    </dgm:pt>
    <dgm:pt modelId="{4A130F24-93FE-4172-AB0C-D575DEE20008}" type="pres">
      <dgm:prSet presAssocID="{CFD9C8D0-69C1-441D-8B14-2AA5FB12549A}" presName="sibTrans" presStyleLbl="sibTrans2D1" presStyleIdx="2" presStyleCnt="4"/>
      <dgm:spPr/>
      <dgm:t>
        <a:bodyPr/>
        <a:lstStyle/>
        <a:p>
          <a:endParaRPr lang="en-US"/>
        </a:p>
      </dgm:t>
    </dgm:pt>
    <dgm:pt modelId="{040F466E-3D1A-407D-8496-75B586734BF8}" type="pres">
      <dgm:prSet presAssocID="{393E2F2E-C650-484D-AC78-8D743B7F33F4}" presName="node" presStyleLbl="node1" presStyleIdx="3" presStyleCnt="4">
        <dgm:presLayoutVars>
          <dgm:bulletEnabled val="1"/>
        </dgm:presLayoutVars>
      </dgm:prSet>
      <dgm:spPr/>
      <dgm:t>
        <a:bodyPr/>
        <a:lstStyle/>
        <a:p>
          <a:endParaRPr lang="en-US"/>
        </a:p>
      </dgm:t>
    </dgm:pt>
    <dgm:pt modelId="{3E2772B2-4F15-417A-A614-8E81A53B16E6}" type="pres">
      <dgm:prSet presAssocID="{393E2F2E-C650-484D-AC78-8D743B7F33F4}" presName="dummy" presStyleCnt="0"/>
      <dgm:spPr/>
    </dgm:pt>
    <dgm:pt modelId="{574BE045-EE4F-4F59-8CE4-771D119804EB}" type="pres">
      <dgm:prSet presAssocID="{36BC0022-CF1A-412A-AFC6-4A2A21C99CF2}" presName="sibTrans" presStyleLbl="sibTrans2D1" presStyleIdx="3" presStyleCnt="4"/>
      <dgm:spPr/>
      <dgm:t>
        <a:bodyPr/>
        <a:lstStyle/>
        <a:p>
          <a:endParaRPr lang="en-US"/>
        </a:p>
      </dgm:t>
    </dgm:pt>
  </dgm:ptLst>
  <dgm:cxnLst>
    <dgm:cxn modelId="{3B7F5BA6-B4DC-4D0F-80ED-D3A4A752E295}" type="presOf" srcId="{C8348D2A-7B2C-491C-BE53-1AEB170495D8}" destId="{14D93243-9952-43CC-B252-A54BC0B68B44}" srcOrd="0" destOrd="0" presId="urn:microsoft.com/office/officeart/2005/8/layout/radial6"/>
    <dgm:cxn modelId="{226EB7F1-6B38-41FD-BE39-6A4F19F7ABCC}" type="presOf" srcId="{3321CCE2-B65A-4DB9-A9BC-FAA0932B0FC5}" destId="{0FCD5EE9-4D60-4D62-AB0D-9D06B1C002B7}" srcOrd="0" destOrd="0" presId="urn:microsoft.com/office/officeart/2005/8/layout/radial6"/>
    <dgm:cxn modelId="{272DEF4D-B15B-44B9-AE3A-C2827382C9E1}" type="presOf" srcId="{98196FEB-C99F-4162-88A5-2F1D0B667751}" destId="{5DED4B0A-6444-412E-8DEC-8AF863888DDE}" srcOrd="0" destOrd="0" presId="urn:microsoft.com/office/officeart/2005/8/layout/radial6"/>
    <dgm:cxn modelId="{E1BFADDC-C8F3-4B42-A08E-8A94E502D7BD}" type="presOf" srcId="{393E2F2E-C650-484D-AC78-8D743B7F33F4}" destId="{040F466E-3D1A-407D-8496-75B586734BF8}" srcOrd="0" destOrd="0" presId="urn:microsoft.com/office/officeart/2005/8/layout/radial6"/>
    <dgm:cxn modelId="{CEBAD4BA-DE0C-40F4-AA6E-A80152D21007}" type="presOf" srcId="{36BC0022-CF1A-412A-AFC6-4A2A21C99CF2}" destId="{574BE045-EE4F-4F59-8CE4-771D119804EB}" srcOrd="0" destOrd="0" presId="urn:microsoft.com/office/officeart/2005/8/layout/radial6"/>
    <dgm:cxn modelId="{954B8717-4142-419C-B5EE-FB27AB0B95B4}" srcId="{C8348D2A-7B2C-491C-BE53-1AEB170495D8}" destId="{3321CCE2-B65A-4DB9-A9BC-FAA0932B0FC5}" srcOrd="0" destOrd="0" parTransId="{322B63A6-1664-4AAA-AE1E-17BC4D937931}" sibTransId="{A778F4A9-863C-4B13-B4EB-0C28A625C455}"/>
    <dgm:cxn modelId="{84658725-12F4-4879-B9C5-ECE0ADE9A7F8}" type="presOf" srcId="{4AFE0379-7755-4BAE-AF3F-CE38A9DE941A}" destId="{487E9B11-D745-4D5D-B80F-3AC9421550C3}" srcOrd="0" destOrd="0" presId="urn:microsoft.com/office/officeart/2005/8/layout/radial6"/>
    <dgm:cxn modelId="{F2405DB9-145B-43EC-8903-28396F984B29}" type="presOf" srcId="{CFD9C8D0-69C1-441D-8B14-2AA5FB12549A}" destId="{4A130F24-93FE-4172-AB0C-D575DEE20008}" srcOrd="0" destOrd="0" presId="urn:microsoft.com/office/officeart/2005/8/layout/radial6"/>
    <dgm:cxn modelId="{F036AB1C-0CCF-4F38-98CE-F4CF13B8F9AB}" type="presOf" srcId="{653F0F09-58D7-4B8C-B93A-047DF840E0A9}" destId="{0EEC3E87-8D9B-4F55-81A6-073E805F4366}" srcOrd="0" destOrd="0" presId="urn:microsoft.com/office/officeart/2005/8/layout/radial6"/>
    <dgm:cxn modelId="{3A283996-4EFF-44E5-B4C5-475B7F7EF589}" type="presOf" srcId="{39512712-EEF3-4FD7-9624-387F18D8408C}" destId="{FD60C343-A486-413C-BFF5-766D2F11895A}" srcOrd="0" destOrd="0" presId="urn:microsoft.com/office/officeart/2005/8/layout/radial6"/>
    <dgm:cxn modelId="{7736B25B-A528-4123-A844-C9C5F2A6618F}" srcId="{3321CCE2-B65A-4DB9-A9BC-FAA0932B0FC5}" destId="{39512712-EEF3-4FD7-9624-387F18D8408C}" srcOrd="0" destOrd="0" parTransId="{810EB05A-B5D8-45D8-B70C-572D31D6C8EA}" sibTransId="{480410B2-1CDD-4C72-A91F-44209C0E4A67}"/>
    <dgm:cxn modelId="{50F84C07-ED2D-430A-A515-63321A8D26BE}" type="presOf" srcId="{480410B2-1CDD-4C72-A91F-44209C0E4A67}" destId="{5D43B723-BF15-482D-B179-25626CC343CC}" srcOrd="0" destOrd="0" presId="urn:microsoft.com/office/officeart/2005/8/layout/radial6"/>
    <dgm:cxn modelId="{B74EE22A-15AE-4B54-B965-D4E7CAC0420A}" srcId="{3321CCE2-B65A-4DB9-A9BC-FAA0932B0FC5}" destId="{653F0F09-58D7-4B8C-B93A-047DF840E0A9}" srcOrd="2" destOrd="0" parTransId="{01D7EC69-9172-4805-AFF7-12206FEC86F7}" sibTransId="{CFD9C8D0-69C1-441D-8B14-2AA5FB12549A}"/>
    <dgm:cxn modelId="{6429C3B1-7E40-4E4E-8EA2-D46D91225C6A}" srcId="{3321CCE2-B65A-4DB9-A9BC-FAA0932B0FC5}" destId="{393E2F2E-C650-484D-AC78-8D743B7F33F4}" srcOrd="3" destOrd="0" parTransId="{6BF6DCBE-143C-47FD-A554-D1724A457B0E}" sibTransId="{36BC0022-CF1A-412A-AFC6-4A2A21C99CF2}"/>
    <dgm:cxn modelId="{64EC8173-E119-46EC-A676-9E238FE4094B}" srcId="{3321CCE2-B65A-4DB9-A9BC-FAA0932B0FC5}" destId="{4AFE0379-7755-4BAE-AF3F-CE38A9DE941A}" srcOrd="1" destOrd="0" parTransId="{77AE5D35-9F0D-414C-819C-BB01E4A3B244}" sibTransId="{98196FEB-C99F-4162-88A5-2F1D0B667751}"/>
    <dgm:cxn modelId="{684AB8D8-E3A1-4F9B-96BE-87FECA0FFCD9}" type="presParOf" srcId="{14D93243-9952-43CC-B252-A54BC0B68B44}" destId="{0FCD5EE9-4D60-4D62-AB0D-9D06B1C002B7}" srcOrd="0" destOrd="0" presId="urn:microsoft.com/office/officeart/2005/8/layout/radial6"/>
    <dgm:cxn modelId="{6BA2E379-40B1-4DA2-9F60-CD2856F22B17}" type="presParOf" srcId="{14D93243-9952-43CC-B252-A54BC0B68B44}" destId="{FD60C343-A486-413C-BFF5-766D2F11895A}" srcOrd="1" destOrd="0" presId="urn:microsoft.com/office/officeart/2005/8/layout/radial6"/>
    <dgm:cxn modelId="{7B681157-5F3B-4FD1-896A-515C7F1CCC74}" type="presParOf" srcId="{14D93243-9952-43CC-B252-A54BC0B68B44}" destId="{B6DC518E-687D-4FDB-A0E2-4EC134096B8C}" srcOrd="2" destOrd="0" presId="urn:microsoft.com/office/officeart/2005/8/layout/radial6"/>
    <dgm:cxn modelId="{8D4633BD-87E4-419B-A4EC-5473180B17EE}" type="presParOf" srcId="{14D93243-9952-43CC-B252-A54BC0B68B44}" destId="{5D43B723-BF15-482D-B179-25626CC343CC}" srcOrd="3" destOrd="0" presId="urn:microsoft.com/office/officeart/2005/8/layout/radial6"/>
    <dgm:cxn modelId="{883D9E80-8673-4DF1-9376-4FD7BFFCBDC1}" type="presParOf" srcId="{14D93243-9952-43CC-B252-A54BC0B68B44}" destId="{487E9B11-D745-4D5D-B80F-3AC9421550C3}" srcOrd="4" destOrd="0" presId="urn:microsoft.com/office/officeart/2005/8/layout/radial6"/>
    <dgm:cxn modelId="{B19CA40C-C73F-4FDE-A77F-6EBC60520BAA}" type="presParOf" srcId="{14D93243-9952-43CC-B252-A54BC0B68B44}" destId="{10BF0F1A-C387-40E0-B0B4-A6D5577191AB}" srcOrd="5" destOrd="0" presId="urn:microsoft.com/office/officeart/2005/8/layout/radial6"/>
    <dgm:cxn modelId="{92E8A4DE-6515-4A46-8966-E464DB996F4C}" type="presParOf" srcId="{14D93243-9952-43CC-B252-A54BC0B68B44}" destId="{5DED4B0A-6444-412E-8DEC-8AF863888DDE}" srcOrd="6" destOrd="0" presId="urn:microsoft.com/office/officeart/2005/8/layout/radial6"/>
    <dgm:cxn modelId="{E9277CBE-5C45-41AB-8C99-AF07CD0CA28F}" type="presParOf" srcId="{14D93243-9952-43CC-B252-A54BC0B68B44}" destId="{0EEC3E87-8D9B-4F55-81A6-073E805F4366}" srcOrd="7" destOrd="0" presId="urn:microsoft.com/office/officeart/2005/8/layout/radial6"/>
    <dgm:cxn modelId="{5286EC1A-4CBD-4F60-B932-8AE08FEA39FB}" type="presParOf" srcId="{14D93243-9952-43CC-B252-A54BC0B68B44}" destId="{DAA5ABE9-7FF5-4ED7-A1F0-C6779D0029CA}" srcOrd="8" destOrd="0" presId="urn:microsoft.com/office/officeart/2005/8/layout/radial6"/>
    <dgm:cxn modelId="{7DF79E5A-A11C-491D-8A19-031F7BDB466F}" type="presParOf" srcId="{14D93243-9952-43CC-B252-A54BC0B68B44}" destId="{4A130F24-93FE-4172-AB0C-D575DEE20008}" srcOrd="9" destOrd="0" presId="urn:microsoft.com/office/officeart/2005/8/layout/radial6"/>
    <dgm:cxn modelId="{219BB950-8E7E-4683-8F22-4AD7306FD9E7}" type="presParOf" srcId="{14D93243-9952-43CC-B252-A54BC0B68B44}" destId="{040F466E-3D1A-407D-8496-75B586734BF8}" srcOrd="10" destOrd="0" presId="urn:microsoft.com/office/officeart/2005/8/layout/radial6"/>
    <dgm:cxn modelId="{138EDB33-D7E9-46E8-83EE-EFAA477C74B1}" type="presParOf" srcId="{14D93243-9952-43CC-B252-A54BC0B68B44}" destId="{3E2772B2-4F15-417A-A614-8E81A53B16E6}" srcOrd="11" destOrd="0" presId="urn:microsoft.com/office/officeart/2005/8/layout/radial6"/>
    <dgm:cxn modelId="{C3BD5ECD-12C3-4883-8963-2CF45B6D85CF}" type="presParOf" srcId="{14D93243-9952-43CC-B252-A54BC0B68B44}" destId="{574BE045-EE4F-4F59-8CE4-771D119804EB}"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348D2A-7B2C-491C-BE53-1AEB170495D8}"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3321CCE2-B65A-4DB9-A9BC-FAA0932B0FC5}">
      <dgm:prSet phldrT="[Text]"/>
      <dgm:spPr/>
      <dgm:t>
        <a:bodyPr/>
        <a:lstStyle/>
        <a:p>
          <a:r>
            <a:rPr lang="en-US" dirty="0" smtClean="0"/>
            <a:t>ELA</a:t>
          </a:r>
          <a:endParaRPr lang="en-US" dirty="0"/>
        </a:p>
      </dgm:t>
    </dgm:pt>
    <dgm:pt modelId="{322B63A6-1664-4AAA-AE1E-17BC4D937931}" type="parTrans" cxnId="{954B8717-4142-419C-B5EE-FB27AB0B95B4}">
      <dgm:prSet/>
      <dgm:spPr/>
      <dgm:t>
        <a:bodyPr/>
        <a:lstStyle/>
        <a:p>
          <a:endParaRPr lang="en-US"/>
        </a:p>
      </dgm:t>
    </dgm:pt>
    <dgm:pt modelId="{A778F4A9-863C-4B13-B4EB-0C28A625C455}" type="sibTrans" cxnId="{954B8717-4142-419C-B5EE-FB27AB0B95B4}">
      <dgm:prSet/>
      <dgm:spPr/>
      <dgm:t>
        <a:bodyPr/>
        <a:lstStyle/>
        <a:p>
          <a:endParaRPr lang="en-US"/>
        </a:p>
      </dgm:t>
    </dgm:pt>
    <dgm:pt modelId="{39512712-EEF3-4FD7-9624-387F18D8408C}">
      <dgm:prSet phldrT="[Text]" custT="1"/>
      <dgm:spPr>
        <a:solidFill>
          <a:schemeClr val="bg1"/>
        </a:solidFill>
      </dgm:spPr>
      <dgm:t>
        <a:bodyPr/>
        <a:lstStyle/>
        <a:p>
          <a:r>
            <a:rPr lang="en-US" sz="1800" b="0" dirty="0" smtClean="0">
              <a:solidFill>
                <a:schemeClr val="tx1"/>
              </a:solidFill>
            </a:rPr>
            <a:t>Reading</a:t>
          </a:r>
          <a:endParaRPr lang="en-US" sz="1800" b="0" dirty="0">
            <a:solidFill>
              <a:schemeClr val="tx1"/>
            </a:solidFill>
          </a:endParaRPr>
        </a:p>
      </dgm:t>
    </dgm:pt>
    <dgm:pt modelId="{810EB05A-B5D8-45D8-B70C-572D31D6C8EA}" type="parTrans" cxnId="{7736B25B-A528-4123-A844-C9C5F2A6618F}">
      <dgm:prSet/>
      <dgm:spPr/>
      <dgm:t>
        <a:bodyPr/>
        <a:lstStyle/>
        <a:p>
          <a:endParaRPr lang="en-US"/>
        </a:p>
      </dgm:t>
    </dgm:pt>
    <dgm:pt modelId="{480410B2-1CDD-4C72-A91F-44209C0E4A67}" type="sibTrans" cxnId="{7736B25B-A528-4123-A844-C9C5F2A6618F}">
      <dgm:prSet/>
      <dgm:spPr/>
      <dgm:t>
        <a:bodyPr/>
        <a:lstStyle/>
        <a:p>
          <a:endParaRPr lang="en-US"/>
        </a:p>
      </dgm:t>
    </dgm:pt>
    <dgm:pt modelId="{4AFE0379-7755-4BAE-AF3F-CE38A9DE941A}">
      <dgm:prSet phldrT="[Text]"/>
      <dgm:spPr>
        <a:solidFill>
          <a:schemeClr val="bg1"/>
        </a:solidFill>
      </dgm:spPr>
      <dgm:t>
        <a:bodyPr/>
        <a:lstStyle/>
        <a:p>
          <a:r>
            <a:rPr lang="en-US" b="0" dirty="0" smtClean="0">
              <a:solidFill>
                <a:schemeClr val="tx1"/>
              </a:solidFill>
            </a:rPr>
            <a:t>Writing</a:t>
          </a:r>
          <a:endParaRPr lang="en-US" b="0" dirty="0">
            <a:solidFill>
              <a:schemeClr val="tx1"/>
            </a:solidFill>
          </a:endParaRPr>
        </a:p>
      </dgm:t>
    </dgm:pt>
    <dgm:pt modelId="{77AE5D35-9F0D-414C-819C-BB01E4A3B244}" type="parTrans" cxnId="{64EC8173-E119-46EC-A676-9E238FE4094B}">
      <dgm:prSet/>
      <dgm:spPr/>
      <dgm:t>
        <a:bodyPr/>
        <a:lstStyle/>
        <a:p>
          <a:endParaRPr lang="en-US"/>
        </a:p>
      </dgm:t>
    </dgm:pt>
    <dgm:pt modelId="{98196FEB-C99F-4162-88A5-2F1D0B667751}" type="sibTrans" cxnId="{64EC8173-E119-46EC-A676-9E238FE4094B}">
      <dgm:prSet/>
      <dgm:spPr/>
      <dgm:t>
        <a:bodyPr/>
        <a:lstStyle/>
        <a:p>
          <a:endParaRPr lang="en-US"/>
        </a:p>
      </dgm:t>
    </dgm:pt>
    <dgm:pt modelId="{653F0F09-58D7-4B8C-B93A-047DF840E0A9}">
      <dgm:prSet phldrT="[Text]"/>
      <dgm:spPr>
        <a:solidFill>
          <a:srgbClr val="993300"/>
        </a:solidFill>
      </dgm:spPr>
      <dgm:t>
        <a:bodyPr/>
        <a:lstStyle/>
        <a:p>
          <a:r>
            <a:rPr lang="en-US" b="1" dirty="0" smtClean="0">
              <a:solidFill>
                <a:schemeClr val="bg1"/>
              </a:solidFill>
            </a:rPr>
            <a:t>Speaking &amp; Listening</a:t>
          </a:r>
          <a:endParaRPr lang="en-US" b="1" dirty="0">
            <a:solidFill>
              <a:schemeClr val="bg1"/>
            </a:solidFill>
          </a:endParaRPr>
        </a:p>
      </dgm:t>
    </dgm:pt>
    <dgm:pt modelId="{01D7EC69-9172-4805-AFF7-12206FEC86F7}" type="parTrans" cxnId="{B74EE22A-15AE-4B54-B965-D4E7CAC0420A}">
      <dgm:prSet/>
      <dgm:spPr/>
      <dgm:t>
        <a:bodyPr/>
        <a:lstStyle/>
        <a:p>
          <a:endParaRPr lang="en-US"/>
        </a:p>
      </dgm:t>
    </dgm:pt>
    <dgm:pt modelId="{CFD9C8D0-69C1-441D-8B14-2AA5FB12549A}" type="sibTrans" cxnId="{B74EE22A-15AE-4B54-B965-D4E7CAC0420A}">
      <dgm:prSet/>
      <dgm:spPr/>
      <dgm:t>
        <a:bodyPr/>
        <a:lstStyle/>
        <a:p>
          <a:endParaRPr lang="en-US"/>
        </a:p>
      </dgm:t>
    </dgm:pt>
    <dgm:pt modelId="{393E2F2E-C650-484D-AC78-8D743B7F33F4}">
      <dgm:prSet phldrT="[Text]"/>
      <dgm:spPr/>
      <dgm:t>
        <a:bodyPr/>
        <a:lstStyle/>
        <a:p>
          <a:r>
            <a:rPr lang="en-US" dirty="0" smtClean="0"/>
            <a:t>Language</a:t>
          </a:r>
          <a:endParaRPr lang="en-US" dirty="0"/>
        </a:p>
      </dgm:t>
    </dgm:pt>
    <dgm:pt modelId="{6BF6DCBE-143C-47FD-A554-D1724A457B0E}" type="parTrans" cxnId="{6429C3B1-7E40-4E4E-8EA2-D46D91225C6A}">
      <dgm:prSet/>
      <dgm:spPr/>
      <dgm:t>
        <a:bodyPr/>
        <a:lstStyle/>
        <a:p>
          <a:endParaRPr lang="en-US"/>
        </a:p>
      </dgm:t>
    </dgm:pt>
    <dgm:pt modelId="{36BC0022-CF1A-412A-AFC6-4A2A21C99CF2}" type="sibTrans" cxnId="{6429C3B1-7E40-4E4E-8EA2-D46D91225C6A}">
      <dgm:prSet/>
      <dgm:spPr/>
      <dgm:t>
        <a:bodyPr/>
        <a:lstStyle/>
        <a:p>
          <a:endParaRPr lang="en-US"/>
        </a:p>
      </dgm:t>
    </dgm:pt>
    <dgm:pt modelId="{14D93243-9952-43CC-B252-A54BC0B68B44}" type="pres">
      <dgm:prSet presAssocID="{C8348D2A-7B2C-491C-BE53-1AEB170495D8}" presName="Name0" presStyleCnt="0">
        <dgm:presLayoutVars>
          <dgm:chMax val="1"/>
          <dgm:dir/>
          <dgm:animLvl val="ctr"/>
          <dgm:resizeHandles val="exact"/>
        </dgm:presLayoutVars>
      </dgm:prSet>
      <dgm:spPr/>
      <dgm:t>
        <a:bodyPr/>
        <a:lstStyle/>
        <a:p>
          <a:endParaRPr lang="en-US"/>
        </a:p>
      </dgm:t>
    </dgm:pt>
    <dgm:pt modelId="{0FCD5EE9-4D60-4D62-AB0D-9D06B1C002B7}" type="pres">
      <dgm:prSet presAssocID="{3321CCE2-B65A-4DB9-A9BC-FAA0932B0FC5}" presName="centerShape" presStyleLbl="node0" presStyleIdx="0" presStyleCnt="1"/>
      <dgm:spPr/>
      <dgm:t>
        <a:bodyPr/>
        <a:lstStyle/>
        <a:p>
          <a:endParaRPr lang="en-US"/>
        </a:p>
      </dgm:t>
    </dgm:pt>
    <dgm:pt modelId="{FD60C343-A486-413C-BFF5-766D2F11895A}" type="pres">
      <dgm:prSet presAssocID="{39512712-EEF3-4FD7-9624-387F18D8408C}" presName="node" presStyleLbl="node1" presStyleIdx="0" presStyleCnt="4">
        <dgm:presLayoutVars>
          <dgm:bulletEnabled val="1"/>
        </dgm:presLayoutVars>
      </dgm:prSet>
      <dgm:spPr/>
      <dgm:t>
        <a:bodyPr/>
        <a:lstStyle/>
        <a:p>
          <a:endParaRPr lang="en-US"/>
        </a:p>
      </dgm:t>
    </dgm:pt>
    <dgm:pt modelId="{B6DC518E-687D-4FDB-A0E2-4EC134096B8C}" type="pres">
      <dgm:prSet presAssocID="{39512712-EEF3-4FD7-9624-387F18D8408C}" presName="dummy" presStyleCnt="0"/>
      <dgm:spPr/>
    </dgm:pt>
    <dgm:pt modelId="{5D43B723-BF15-482D-B179-25626CC343CC}" type="pres">
      <dgm:prSet presAssocID="{480410B2-1CDD-4C72-A91F-44209C0E4A67}" presName="sibTrans" presStyleLbl="sibTrans2D1" presStyleIdx="0" presStyleCnt="4"/>
      <dgm:spPr/>
      <dgm:t>
        <a:bodyPr/>
        <a:lstStyle/>
        <a:p>
          <a:endParaRPr lang="en-US"/>
        </a:p>
      </dgm:t>
    </dgm:pt>
    <dgm:pt modelId="{487E9B11-D745-4D5D-B80F-3AC9421550C3}" type="pres">
      <dgm:prSet presAssocID="{4AFE0379-7755-4BAE-AF3F-CE38A9DE941A}" presName="node" presStyleLbl="node1" presStyleIdx="1" presStyleCnt="4">
        <dgm:presLayoutVars>
          <dgm:bulletEnabled val="1"/>
        </dgm:presLayoutVars>
      </dgm:prSet>
      <dgm:spPr/>
      <dgm:t>
        <a:bodyPr/>
        <a:lstStyle/>
        <a:p>
          <a:endParaRPr lang="en-US"/>
        </a:p>
      </dgm:t>
    </dgm:pt>
    <dgm:pt modelId="{10BF0F1A-C387-40E0-B0B4-A6D5577191AB}" type="pres">
      <dgm:prSet presAssocID="{4AFE0379-7755-4BAE-AF3F-CE38A9DE941A}" presName="dummy" presStyleCnt="0"/>
      <dgm:spPr/>
    </dgm:pt>
    <dgm:pt modelId="{5DED4B0A-6444-412E-8DEC-8AF863888DDE}" type="pres">
      <dgm:prSet presAssocID="{98196FEB-C99F-4162-88A5-2F1D0B667751}" presName="sibTrans" presStyleLbl="sibTrans2D1" presStyleIdx="1" presStyleCnt="4"/>
      <dgm:spPr/>
      <dgm:t>
        <a:bodyPr/>
        <a:lstStyle/>
        <a:p>
          <a:endParaRPr lang="en-US"/>
        </a:p>
      </dgm:t>
    </dgm:pt>
    <dgm:pt modelId="{0EEC3E87-8D9B-4F55-81A6-073E805F4366}" type="pres">
      <dgm:prSet presAssocID="{653F0F09-58D7-4B8C-B93A-047DF840E0A9}" presName="node" presStyleLbl="node1" presStyleIdx="2" presStyleCnt="4">
        <dgm:presLayoutVars>
          <dgm:bulletEnabled val="1"/>
        </dgm:presLayoutVars>
      </dgm:prSet>
      <dgm:spPr/>
      <dgm:t>
        <a:bodyPr/>
        <a:lstStyle/>
        <a:p>
          <a:endParaRPr lang="en-US"/>
        </a:p>
      </dgm:t>
    </dgm:pt>
    <dgm:pt modelId="{DAA5ABE9-7FF5-4ED7-A1F0-C6779D0029CA}" type="pres">
      <dgm:prSet presAssocID="{653F0F09-58D7-4B8C-B93A-047DF840E0A9}" presName="dummy" presStyleCnt="0"/>
      <dgm:spPr/>
    </dgm:pt>
    <dgm:pt modelId="{4A130F24-93FE-4172-AB0C-D575DEE20008}" type="pres">
      <dgm:prSet presAssocID="{CFD9C8D0-69C1-441D-8B14-2AA5FB12549A}" presName="sibTrans" presStyleLbl="sibTrans2D1" presStyleIdx="2" presStyleCnt="4"/>
      <dgm:spPr/>
      <dgm:t>
        <a:bodyPr/>
        <a:lstStyle/>
        <a:p>
          <a:endParaRPr lang="en-US"/>
        </a:p>
      </dgm:t>
    </dgm:pt>
    <dgm:pt modelId="{040F466E-3D1A-407D-8496-75B586734BF8}" type="pres">
      <dgm:prSet presAssocID="{393E2F2E-C650-484D-AC78-8D743B7F33F4}" presName="node" presStyleLbl="node1" presStyleIdx="3" presStyleCnt="4">
        <dgm:presLayoutVars>
          <dgm:bulletEnabled val="1"/>
        </dgm:presLayoutVars>
      </dgm:prSet>
      <dgm:spPr/>
      <dgm:t>
        <a:bodyPr/>
        <a:lstStyle/>
        <a:p>
          <a:endParaRPr lang="en-US"/>
        </a:p>
      </dgm:t>
    </dgm:pt>
    <dgm:pt modelId="{3E2772B2-4F15-417A-A614-8E81A53B16E6}" type="pres">
      <dgm:prSet presAssocID="{393E2F2E-C650-484D-AC78-8D743B7F33F4}" presName="dummy" presStyleCnt="0"/>
      <dgm:spPr/>
    </dgm:pt>
    <dgm:pt modelId="{574BE045-EE4F-4F59-8CE4-771D119804EB}" type="pres">
      <dgm:prSet presAssocID="{36BC0022-CF1A-412A-AFC6-4A2A21C99CF2}" presName="sibTrans" presStyleLbl="sibTrans2D1" presStyleIdx="3" presStyleCnt="4" custLinFactNeighborX="-2258" custLinFactNeighborY="2441"/>
      <dgm:spPr/>
      <dgm:t>
        <a:bodyPr/>
        <a:lstStyle/>
        <a:p>
          <a:endParaRPr lang="en-US"/>
        </a:p>
      </dgm:t>
    </dgm:pt>
  </dgm:ptLst>
  <dgm:cxnLst>
    <dgm:cxn modelId="{15632ED9-5716-49CD-8475-39FA30AB72A4}" type="presOf" srcId="{393E2F2E-C650-484D-AC78-8D743B7F33F4}" destId="{040F466E-3D1A-407D-8496-75B586734BF8}" srcOrd="0" destOrd="0" presId="urn:microsoft.com/office/officeart/2005/8/layout/radial6"/>
    <dgm:cxn modelId="{A54CABC3-8F0A-4A32-BA76-8BE51C62D52F}" type="presOf" srcId="{39512712-EEF3-4FD7-9624-387F18D8408C}" destId="{FD60C343-A486-413C-BFF5-766D2F11895A}" srcOrd="0" destOrd="0" presId="urn:microsoft.com/office/officeart/2005/8/layout/radial6"/>
    <dgm:cxn modelId="{801098AB-5994-4D42-920F-3CB137AE000B}" type="presOf" srcId="{653F0F09-58D7-4B8C-B93A-047DF840E0A9}" destId="{0EEC3E87-8D9B-4F55-81A6-073E805F4366}" srcOrd="0" destOrd="0" presId="urn:microsoft.com/office/officeart/2005/8/layout/radial6"/>
    <dgm:cxn modelId="{F6F71458-36D9-48CB-8789-A9481AB3B448}" type="presOf" srcId="{C8348D2A-7B2C-491C-BE53-1AEB170495D8}" destId="{14D93243-9952-43CC-B252-A54BC0B68B44}" srcOrd="0" destOrd="0" presId="urn:microsoft.com/office/officeart/2005/8/layout/radial6"/>
    <dgm:cxn modelId="{954B8717-4142-419C-B5EE-FB27AB0B95B4}" srcId="{C8348D2A-7B2C-491C-BE53-1AEB170495D8}" destId="{3321CCE2-B65A-4DB9-A9BC-FAA0932B0FC5}" srcOrd="0" destOrd="0" parTransId="{322B63A6-1664-4AAA-AE1E-17BC4D937931}" sibTransId="{A778F4A9-863C-4B13-B4EB-0C28A625C455}"/>
    <dgm:cxn modelId="{EA719AD2-F8B6-42F5-BF55-17CCAF1DBB60}" type="presOf" srcId="{480410B2-1CDD-4C72-A91F-44209C0E4A67}" destId="{5D43B723-BF15-482D-B179-25626CC343CC}" srcOrd="0" destOrd="0" presId="urn:microsoft.com/office/officeart/2005/8/layout/radial6"/>
    <dgm:cxn modelId="{7736B25B-A528-4123-A844-C9C5F2A6618F}" srcId="{3321CCE2-B65A-4DB9-A9BC-FAA0932B0FC5}" destId="{39512712-EEF3-4FD7-9624-387F18D8408C}" srcOrd="0" destOrd="0" parTransId="{810EB05A-B5D8-45D8-B70C-572D31D6C8EA}" sibTransId="{480410B2-1CDD-4C72-A91F-44209C0E4A67}"/>
    <dgm:cxn modelId="{FADADC4C-99A4-4471-BC39-FDA817E1B525}" type="presOf" srcId="{CFD9C8D0-69C1-441D-8B14-2AA5FB12549A}" destId="{4A130F24-93FE-4172-AB0C-D575DEE20008}" srcOrd="0" destOrd="0" presId="urn:microsoft.com/office/officeart/2005/8/layout/radial6"/>
    <dgm:cxn modelId="{B74EE22A-15AE-4B54-B965-D4E7CAC0420A}" srcId="{3321CCE2-B65A-4DB9-A9BC-FAA0932B0FC5}" destId="{653F0F09-58D7-4B8C-B93A-047DF840E0A9}" srcOrd="2" destOrd="0" parTransId="{01D7EC69-9172-4805-AFF7-12206FEC86F7}" sibTransId="{CFD9C8D0-69C1-441D-8B14-2AA5FB12549A}"/>
    <dgm:cxn modelId="{93EAA870-F1B4-4692-9FE9-CAAAB2E1C2B0}" type="presOf" srcId="{4AFE0379-7755-4BAE-AF3F-CE38A9DE941A}" destId="{487E9B11-D745-4D5D-B80F-3AC9421550C3}" srcOrd="0" destOrd="0" presId="urn:microsoft.com/office/officeart/2005/8/layout/radial6"/>
    <dgm:cxn modelId="{684203BA-EEB7-4256-AB92-0A07B70C2872}" type="presOf" srcId="{36BC0022-CF1A-412A-AFC6-4A2A21C99CF2}" destId="{574BE045-EE4F-4F59-8CE4-771D119804EB}" srcOrd="0" destOrd="0" presId="urn:microsoft.com/office/officeart/2005/8/layout/radial6"/>
    <dgm:cxn modelId="{F0573B42-1B47-4E37-AC73-FEA871D88934}" type="presOf" srcId="{98196FEB-C99F-4162-88A5-2F1D0B667751}" destId="{5DED4B0A-6444-412E-8DEC-8AF863888DDE}" srcOrd="0" destOrd="0" presId="urn:microsoft.com/office/officeart/2005/8/layout/radial6"/>
    <dgm:cxn modelId="{93D0DE54-6416-43F1-BBDD-1E1F768FEB74}" type="presOf" srcId="{3321CCE2-B65A-4DB9-A9BC-FAA0932B0FC5}" destId="{0FCD5EE9-4D60-4D62-AB0D-9D06B1C002B7}" srcOrd="0" destOrd="0" presId="urn:microsoft.com/office/officeart/2005/8/layout/radial6"/>
    <dgm:cxn modelId="{64EC8173-E119-46EC-A676-9E238FE4094B}" srcId="{3321CCE2-B65A-4DB9-A9BC-FAA0932B0FC5}" destId="{4AFE0379-7755-4BAE-AF3F-CE38A9DE941A}" srcOrd="1" destOrd="0" parTransId="{77AE5D35-9F0D-414C-819C-BB01E4A3B244}" sibTransId="{98196FEB-C99F-4162-88A5-2F1D0B667751}"/>
    <dgm:cxn modelId="{6429C3B1-7E40-4E4E-8EA2-D46D91225C6A}" srcId="{3321CCE2-B65A-4DB9-A9BC-FAA0932B0FC5}" destId="{393E2F2E-C650-484D-AC78-8D743B7F33F4}" srcOrd="3" destOrd="0" parTransId="{6BF6DCBE-143C-47FD-A554-D1724A457B0E}" sibTransId="{36BC0022-CF1A-412A-AFC6-4A2A21C99CF2}"/>
    <dgm:cxn modelId="{CBF55A2C-9A8A-4679-85CA-6D5E5946F750}" type="presParOf" srcId="{14D93243-9952-43CC-B252-A54BC0B68B44}" destId="{0FCD5EE9-4D60-4D62-AB0D-9D06B1C002B7}" srcOrd="0" destOrd="0" presId="urn:microsoft.com/office/officeart/2005/8/layout/radial6"/>
    <dgm:cxn modelId="{34F4F932-DA25-468B-8645-6A8F9E3A5084}" type="presParOf" srcId="{14D93243-9952-43CC-B252-A54BC0B68B44}" destId="{FD60C343-A486-413C-BFF5-766D2F11895A}" srcOrd="1" destOrd="0" presId="urn:microsoft.com/office/officeart/2005/8/layout/radial6"/>
    <dgm:cxn modelId="{796CF1C4-7806-4D01-8441-35557EB06D42}" type="presParOf" srcId="{14D93243-9952-43CC-B252-A54BC0B68B44}" destId="{B6DC518E-687D-4FDB-A0E2-4EC134096B8C}" srcOrd="2" destOrd="0" presId="urn:microsoft.com/office/officeart/2005/8/layout/radial6"/>
    <dgm:cxn modelId="{012E7874-F215-4D2E-B946-2C67281B739F}" type="presParOf" srcId="{14D93243-9952-43CC-B252-A54BC0B68B44}" destId="{5D43B723-BF15-482D-B179-25626CC343CC}" srcOrd="3" destOrd="0" presId="urn:microsoft.com/office/officeart/2005/8/layout/radial6"/>
    <dgm:cxn modelId="{7D5E6D54-9878-4B76-958B-06CAE8DFFAC3}" type="presParOf" srcId="{14D93243-9952-43CC-B252-A54BC0B68B44}" destId="{487E9B11-D745-4D5D-B80F-3AC9421550C3}" srcOrd="4" destOrd="0" presId="urn:microsoft.com/office/officeart/2005/8/layout/radial6"/>
    <dgm:cxn modelId="{10755322-F612-4D7B-88AF-D98F76E1B2AA}" type="presParOf" srcId="{14D93243-9952-43CC-B252-A54BC0B68B44}" destId="{10BF0F1A-C387-40E0-B0B4-A6D5577191AB}" srcOrd="5" destOrd="0" presId="urn:microsoft.com/office/officeart/2005/8/layout/radial6"/>
    <dgm:cxn modelId="{54A912DB-DD2E-48AE-AD58-101AF45436B2}" type="presParOf" srcId="{14D93243-9952-43CC-B252-A54BC0B68B44}" destId="{5DED4B0A-6444-412E-8DEC-8AF863888DDE}" srcOrd="6" destOrd="0" presId="urn:microsoft.com/office/officeart/2005/8/layout/radial6"/>
    <dgm:cxn modelId="{F8292B9F-3343-47A2-A810-572DEC732BD3}" type="presParOf" srcId="{14D93243-9952-43CC-B252-A54BC0B68B44}" destId="{0EEC3E87-8D9B-4F55-81A6-073E805F4366}" srcOrd="7" destOrd="0" presId="urn:microsoft.com/office/officeart/2005/8/layout/radial6"/>
    <dgm:cxn modelId="{DC0914D8-C6B6-4D19-8798-07048601FA17}" type="presParOf" srcId="{14D93243-9952-43CC-B252-A54BC0B68B44}" destId="{DAA5ABE9-7FF5-4ED7-A1F0-C6779D0029CA}" srcOrd="8" destOrd="0" presId="urn:microsoft.com/office/officeart/2005/8/layout/radial6"/>
    <dgm:cxn modelId="{3E1819BA-22CB-48FF-9383-F38B0E8186B1}" type="presParOf" srcId="{14D93243-9952-43CC-B252-A54BC0B68B44}" destId="{4A130F24-93FE-4172-AB0C-D575DEE20008}" srcOrd="9" destOrd="0" presId="urn:microsoft.com/office/officeart/2005/8/layout/radial6"/>
    <dgm:cxn modelId="{AF2E9BD2-CE69-4E7C-B3E8-BFA8BA71BF39}" type="presParOf" srcId="{14D93243-9952-43CC-B252-A54BC0B68B44}" destId="{040F466E-3D1A-407D-8496-75B586734BF8}" srcOrd="10" destOrd="0" presId="urn:microsoft.com/office/officeart/2005/8/layout/radial6"/>
    <dgm:cxn modelId="{E9110FB7-F4C1-4EAB-9FCF-9F1543A2CBB5}" type="presParOf" srcId="{14D93243-9952-43CC-B252-A54BC0B68B44}" destId="{3E2772B2-4F15-417A-A614-8E81A53B16E6}" srcOrd="11" destOrd="0" presId="urn:microsoft.com/office/officeart/2005/8/layout/radial6"/>
    <dgm:cxn modelId="{CAEDA7D5-E64A-4E74-AE1B-BC891473E62E}" type="presParOf" srcId="{14D93243-9952-43CC-B252-A54BC0B68B44}" destId="{574BE045-EE4F-4F59-8CE4-771D119804EB}"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348D2A-7B2C-491C-BE53-1AEB170495D8}"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3321CCE2-B65A-4DB9-A9BC-FAA0932B0FC5}">
      <dgm:prSet phldrT="[Text]"/>
      <dgm:spPr/>
      <dgm:t>
        <a:bodyPr/>
        <a:lstStyle/>
        <a:p>
          <a:r>
            <a:rPr lang="en-US" dirty="0" smtClean="0"/>
            <a:t>ELA</a:t>
          </a:r>
          <a:endParaRPr lang="en-US" dirty="0"/>
        </a:p>
      </dgm:t>
    </dgm:pt>
    <dgm:pt modelId="{322B63A6-1664-4AAA-AE1E-17BC4D937931}" type="parTrans" cxnId="{954B8717-4142-419C-B5EE-FB27AB0B95B4}">
      <dgm:prSet/>
      <dgm:spPr/>
      <dgm:t>
        <a:bodyPr/>
        <a:lstStyle/>
        <a:p>
          <a:endParaRPr lang="en-US"/>
        </a:p>
      </dgm:t>
    </dgm:pt>
    <dgm:pt modelId="{A778F4A9-863C-4B13-B4EB-0C28A625C455}" type="sibTrans" cxnId="{954B8717-4142-419C-B5EE-FB27AB0B95B4}">
      <dgm:prSet/>
      <dgm:spPr/>
      <dgm:t>
        <a:bodyPr/>
        <a:lstStyle/>
        <a:p>
          <a:endParaRPr lang="en-US"/>
        </a:p>
      </dgm:t>
    </dgm:pt>
    <dgm:pt modelId="{39512712-EEF3-4FD7-9624-387F18D8408C}">
      <dgm:prSet phldrT="[Text]" custT="1"/>
      <dgm:spPr>
        <a:solidFill>
          <a:schemeClr val="bg1"/>
        </a:solidFill>
      </dgm:spPr>
      <dgm:t>
        <a:bodyPr/>
        <a:lstStyle/>
        <a:p>
          <a:r>
            <a:rPr lang="en-US" sz="1800" b="0" dirty="0" smtClean="0">
              <a:solidFill>
                <a:schemeClr val="tx1"/>
              </a:solidFill>
            </a:rPr>
            <a:t>Reading</a:t>
          </a:r>
          <a:endParaRPr lang="en-US" sz="1800" b="0" dirty="0">
            <a:solidFill>
              <a:schemeClr val="tx1"/>
            </a:solidFill>
          </a:endParaRPr>
        </a:p>
      </dgm:t>
    </dgm:pt>
    <dgm:pt modelId="{810EB05A-B5D8-45D8-B70C-572D31D6C8EA}" type="parTrans" cxnId="{7736B25B-A528-4123-A844-C9C5F2A6618F}">
      <dgm:prSet/>
      <dgm:spPr/>
      <dgm:t>
        <a:bodyPr/>
        <a:lstStyle/>
        <a:p>
          <a:endParaRPr lang="en-US"/>
        </a:p>
      </dgm:t>
    </dgm:pt>
    <dgm:pt modelId="{480410B2-1CDD-4C72-A91F-44209C0E4A67}" type="sibTrans" cxnId="{7736B25B-A528-4123-A844-C9C5F2A6618F}">
      <dgm:prSet/>
      <dgm:spPr/>
      <dgm:t>
        <a:bodyPr/>
        <a:lstStyle/>
        <a:p>
          <a:endParaRPr lang="en-US"/>
        </a:p>
      </dgm:t>
    </dgm:pt>
    <dgm:pt modelId="{4AFE0379-7755-4BAE-AF3F-CE38A9DE941A}">
      <dgm:prSet phldrT="[Text]"/>
      <dgm:spPr>
        <a:solidFill>
          <a:schemeClr val="bg1"/>
        </a:solidFill>
      </dgm:spPr>
      <dgm:t>
        <a:bodyPr/>
        <a:lstStyle/>
        <a:p>
          <a:r>
            <a:rPr lang="en-US" b="0" dirty="0" smtClean="0">
              <a:solidFill>
                <a:schemeClr val="tx1"/>
              </a:solidFill>
            </a:rPr>
            <a:t>Writing</a:t>
          </a:r>
          <a:endParaRPr lang="en-US" b="0" dirty="0">
            <a:solidFill>
              <a:schemeClr val="tx1"/>
            </a:solidFill>
          </a:endParaRPr>
        </a:p>
      </dgm:t>
    </dgm:pt>
    <dgm:pt modelId="{77AE5D35-9F0D-414C-819C-BB01E4A3B244}" type="parTrans" cxnId="{64EC8173-E119-46EC-A676-9E238FE4094B}">
      <dgm:prSet/>
      <dgm:spPr/>
      <dgm:t>
        <a:bodyPr/>
        <a:lstStyle/>
        <a:p>
          <a:endParaRPr lang="en-US"/>
        </a:p>
      </dgm:t>
    </dgm:pt>
    <dgm:pt modelId="{98196FEB-C99F-4162-88A5-2F1D0B667751}" type="sibTrans" cxnId="{64EC8173-E119-46EC-A676-9E238FE4094B}">
      <dgm:prSet/>
      <dgm:spPr/>
      <dgm:t>
        <a:bodyPr/>
        <a:lstStyle/>
        <a:p>
          <a:endParaRPr lang="en-US"/>
        </a:p>
      </dgm:t>
    </dgm:pt>
    <dgm:pt modelId="{653F0F09-58D7-4B8C-B93A-047DF840E0A9}">
      <dgm:prSet phldrT="[Text]"/>
      <dgm:spPr>
        <a:solidFill>
          <a:schemeClr val="bg1"/>
        </a:solidFill>
      </dgm:spPr>
      <dgm:t>
        <a:bodyPr/>
        <a:lstStyle/>
        <a:p>
          <a:r>
            <a:rPr lang="en-US" b="0" dirty="0" smtClean="0">
              <a:solidFill>
                <a:schemeClr val="tx1"/>
              </a:solidFill>
            </a:rPr>
            <a:t>Speaking &amp; Listening</a:t>
          </a:r>
          <a:endParaRPr lang="en-US" b="0" dirty="0">
            <a:solidFill>
              <a:schemeClr val="tx1"/>
            </a:solidFill>
          </a:endParaRPr>
        </a:p>
      </dgm:t>
    </dgm:pt>
    <dgm:pt modelId="{01D7EC69-9172-4805-AFF7-12206FEC86F7}" type="parTrans" cxnId="{B74EE22A-15AE-4B54-B965-D4E7CAC0420A}">
      <dgm:prSet/>
      <dgm:spPr/>
      <dgm:t>
        <a:bodyPr/>
        <a:lstStyle/>
        <a:p>
          <a:endParaRPr lang="en-US"/>
        </a:p>
      </dgm:t>
    </dgm:pt>
    <dgm:pt modelId="{CFD9C8D0-69C1-441D-8B14-2AA5FB12549A}" type="sibTrans" cxnId="{B74EE22A-15AE-4B54-B965-D4E7CAC0420A}">
      <dgm:prSet/>
      <dgm:spPr/>
      <dgm:t>
        <a:bodyPr/>
        <a:lstStyle/>
        <a:p>
          <a:endParaRPr lang="en-US"/>
        </a:p>
      </dgm:t>
    </dgm:pt>
    <dgm:pt modelId="{393E2F2E-C650-484D-AC78-8D743B7F33F4}">
      <dgm:prSet phldrT="[Text]"/>
      <dgm:spPr>
        <a:solidFill>
          <a:srgbClr val="993300"/>
        </a:solidFill>
      </dgm:spPr>
      <dgm:t>
        <a:bodyPr/>
        <a:lstStyle/>
        <a:p>
          <a:r>
            <a:rPr lang="en-US" b="1" dirty="0" smtClean="0">
              <a:solidFill>
                <a:schemeClr val="bg1"/>
              </a:solidFill>
            </a:rPr>
            <a:t>Language</a:t>
          </a:r>
          <a:endParaRPr lang="en-US" b="1" dirty="0">
            <a:solidFill>
              <a:schemeClr val="bg1"/>
            </a:solidFill>
          </a:endParaRPr>
        </a:p>
      </dgm:t>
    </dgm:pt>
    <dgm:pt modelId="{6BF6DCBE-143C-47FD-A554-D1724A457B0E}" type="parTrans" cxnId="{6429C3B1-7E40-4E4E-8EA2-D46D91225C6A}">
      <dgm:prSet/>
      <dgm:spPr/>
      <dgm:t>
        <a:bodyPr/>
        <a:lstStyle/>
        <a:p>
          <a:endParaRPr lang="en-US"/>
        </a:p>
      </dgm:t>
    </dgm:pt>
    <dgm:pt modelId="{36BC0022-CF1A-412A-AFC6-4A2A21C99CF2}" type="sibTrans" cxnId="{6429C3B1-7E40-4E4E-8EA2-D46D91225C6A}">
      <dgm:prSet/>
      <dgm:spPr/>
      <dgm:t>
        <a:bodyPr/>
        <a:lstStyle/>
        <a:p>
          <a:endParaRPr lang="en-US"/>
        </a:p>
      </dgm:t>
    </dgm:pt>
    <dgm:pt modelId="{14D93243-9952-43CC-B252-A54BC0B68B44}" type="pres">
      <dgm:prSet presAssocID="{C8348D2A-7B2C-491C-BE53-1AEB170495D8}" presName="Name0" presStyleCnt="0">
        <dgm:presLayoutVars>
          <dgm:chMax val="1"/>
          <dgm:dir/>
          <dgm:animLvl val="ctr"/>
          <dgm:resizeHandles val="exact"/>
        </dgm:presLayoutVars>
      </dgm:prSet>
      <dgm:spPr/>
      <dgm:t>
        <a:bodyPr/>
        <a:lstStyle/>
        <a:p>
          <a:endParaRPr lang="en-US"/>
        </a:p>
      </dgm:t>
    </dgm:pt>
    <dgm:pt modelId="{0FCD5EE9-4D60-4D62-AB0D-9D06B1C002B7}" type="pres">
      <dgm:prSet presAssocID="{3321CCE2-B65A-4DB9-A9BC-FAA0932B0FC5}" presName="centerShape" presStyleLbl="node0" presStyleIdx="0" presStyleCnt="1"/>
      <dgm:spPr/>
      <dgm:t>
        <a:bodyPr/>
        <a:lstStyle/>
        <a:p>
          <a:endParaRPr lang="en-US"/>
        </a:p>
      </dgm:t>
    </dgm:pt>
    <dgm:pt modelId="{FD60C343-A486-413C-BFF5-766D2F11895A}" type="pres">
      <dgm:prSet presAssocID="{39512712-EEF3-4FD7-9624-387F18D8408C}" presName="node" presStyleLbl="node1" presStyleIdx="0" presStyleCnt="4">
        <dgm:presLayoutVars>
          <dgm:bulletEnabled val="1"/>
        </dgm:presLayoutVars>
      </dgm:prSet>
      <dgm:spPr/>
      <dgm:t>
        <a:bodyPr/>
        <a:lstStyle/>
        <a:p>
          <a:endParaRPr lang="en-US"/>
        </a:p>
      </dgm:t>
    </dgm:pt>
    <dgm:pt modelId="{B6DC518E-687D-4FDB-A0E2-4EC134096B8C}" type="pres">
      <dgm:prSet presAssocID="{39512712-EEF3-4FD7-9624-387F18D8408C}" presName="dummy" presStyleCnt="0"/>
      <dgm:spPr/>
    </dgm:pt>
    <dgm:pt modelId="{5D43B723-BF15-482D-B179-25626CC343CC}" type="pres">
      <dgm:prSet presAssocID="{480410B2-1CDD-4C72-A91F-44209C0E4A67}" presName="sibTrans" presStyleLbl="sibTrans2D1" presStyleIdx="0" presStyleCnt="4"/>
      <dgm:spPr/>
      <dgm:t>
        <a:bodyPr/>
        <a:lstStyle/>
        <a:p>
          <a:endParaRPr lang="en-US"/>
        </a:p>
      </dgm:t>
    </dgm:pt>
    <dgm:pt modelId="{487E9B11-D745-4D5D-B80F-3AC9421550C3}" type="pres">
      <dgm:prSet presAssocID="{4AFE0379-7755-4BAE-AF3F-CE38A9DE941A}" presName="node" presStyleLbl="node1" presStyleIdx="1" presStyleCnt="4">
        <dgm:presLayoutVars>
          <dgm:bulletEnabled val="1"/>
        </dgm:presLayoutVars>
      </dgm:prSet>
      <dgm:spPr/>
      <dgm:t>
        <a:bodyPr/>
        <a:lstStyle/>
        <a:p>
          <a:endParaRPr lang="en-US"/>
        </a:p>
      </dgm:t>
    </dgm:pt>
    <dgm:pt modelId="{10BF0F1A-C387-40E0-B0B4-A6D5577191AB}" type="pres">
      <dgm:prSet presAssocID="{4AFE0379-7755-4BAE-AF3F-CE38A9DE941A}" presName="dummy" presStyleCnt="0"/>
      <dgm:spPr/>
    </dgm:pt>
    <dgm:pt modelId="{5DED4B0A-6444-412E-8DEC-8AF863888DDE}" type="pres">
      <dgm:prSet presAssocID="{98196FEB-C99F-4162-88A5-2F1D0B667751}" presName="sibTrans" presStyleLbl="sibTrans2D1" presStyleIdx="1" presStyleCnt="4"/>
      <dgm:spPr/>
      <dgm:t>
        <a:bodyPr/>
        <a:lstStyle/>
        <a:p>
          <a:endParaRPr lang="en-US"/>
        </a:p>
      </dgm:t>
    </dgm:pt>
    <dgm:pt modelId="{0EEC3E87-8D9B-4F55-81A6-073E805F4366}" type="pres">
      <dgm:prSet presAssocID="{653F0F09-58D7-4B8C-B93A-047DF840E0A9}" presName="node" presStyleLbl="node1" presStyleIdx="2" presStyleCnt="4">
        <dgm:presLayoutVars>
          <dgm:bulletEnabled val="1"/>
        </dgm:presLayoutVars>
      </dgm:prSet>
      <dgm:spPr/>
      <dgm:t>
        <a:bodyPr/>
        <a:lstStyle/>
        <a:p>
          <a:endParaRPr lang="en-US"/>
        </a:p>
      </dgm:t>
    </dgm:pt>
    <dgm:pt modelId="{DAA5ABE9-7FF5-4ED7-A1F0-C6779D0029CA}" type="pres">
      <dgm:prSet presAssocID="{653F0F09-58D7-4B8C-B93A-047DF840E0A9}" presName="dummy" presStyleCnt="0"/>
      <dgm:spPr/>
    </dgm:pt>
    <dgm:pt modelId="{4A130F24-93FE-4172-AB0C-D575DEE20008}" type="pres">
      <dgm:prSet presAssocID="{CFD9C8D0-69C1-441D-8B14-2AA5FB12549A}" presName="sibTrans" presStyleLbl="sibTrans2D1" presStyleIdx="2" presStyleCnt="4"/>
      <dgm:spPr/>
      <dgm:t>
        <a:bodyPr/>
        <a:lstStyle/>
        <a:p>
          <a:endParaRPr lang="en-US"/>
        </a:p>
      </dgm:t>
    </dgm:pt>
    <dgm:pt modelId="{040F466E-3D1A-407D-8496-75B586734BF8}" type="pres">
      <dgm:prSet presAssocID="{393E2F2E-C650-484D-AC78-8D743B7F33F4}" presName="node" presStyleLbl="node1" presStyleIdx="3" presStyleCnt="4">
        <dgm:presLayoutVars>
          <dgm:bulletEnabled val="1"/>
        </dgm:presLayoutVars>
      </dgm:prSet>
      <dgm:spPr/>
      <dgm:t>
        <a:bodyPr/>
        <a:lstStyle/>
        <a:p>
          <a:endParaRPr lang="en-US"/>
        </a:p>
      </dgm:t>
    </dgm:pt>
    <dgm:pt modelId="{3E2772B2-4F15-417A-A614-8E81A53B16E6}" type="pres">
      <dgm:prSet presAssocID="{393E2F2E-C650-484D-AC78-8D743B7F33F4}" presName="dummy" presStyleCnt="0"/>
      <dgm:spPr/>
    </dgm:pt>
    <dgm:pt modelId="{574BE045-EE4F-4F59-8CE4-771D119804EB}" type="pres">
      <dgm:prSet presAssocID="{36BC0022-CF1A-412A-AFC6-4A2A21C99CF2}" presName="sibTrans" presStyleLbl="sibTrans2D1" presStyleIdx="3" presStyleCnt="4"/>
      <dgm:spPr/>
      <dgm:t>
        <a:bodyPr/>
        <a:lstStyle/>
        <a:p>
          <a:endParaRPr lang="en-US"/>
        </a:p>
      </dgm:t>
    </dgm:pt>
  </dgm:ptLst>
  <dgm:cxnLst>
    <dgm:cxn modelId="{868A6CC4-9222-4B3A-8728-8A15793F03F7}" type="presOf" srcId="{4AFE0379-7755-4BAE-AF3F-CE38A9DE941A}" destId="{487E9B11-D745-4D5D-B80F-3AC9421550C3}" srcOrd="0" destOrd="0" presId="urn:microsoft.com/office/officeart/2005/8/layout/radial6"/>
    <dgm:cxn modelId="{2E2074EE-F036-4CD6-ABE3-0EBF57F22DC9}" type="presOf" srcId="{36BC0022-CF1A-412A-AFC6-4A2A21C99CF2}" destId="{574BE045-EE4F-4F59-8CE4-771D119804EB}" srcOrd="0" destOrd="0" presId="urn:microsoft.com/office/officeart/2005/8/layout/radial6"/>
    <dgm:cxn modelId="{D4B21ECA-1F48-46EA-BEA3-250A3F4B6403}" type="presOf" srcId="{CFD9C8D0-69C1-441D-8B14-2AA5FB12549A}" destId="{4A130F24-93FE-4172-AB0C-D575DEE20008}" srcOrd="0" destOrd="0" presId="urn:microsoft.com/office/officeart/2005/8/layout/radial6"/>
    <dgm:cxn modelId="{7D7A6D5A-9F76-49EF-9720-BC6513F84E09}" type="presOf" srcId="{653F0F09-58D7-4B8C-B93A-047DF840E0A9}" destId="{0EEC3E87-8D9B-4F55-81A6-073E805F4366}" srcOrd="0" destOrd="0" presId="urn:microsoft.com/office/officeart/2005/8/layout/radial6"/>
    <dgm:cxn modelId="{FD121C22-E52A-4CC3-A945-29F6D6EC2889}" type="presOf" srcId="{C8348D2A-7B2C-491C-BE53-1AEB170495D8}" destId="{14D93243-9952-43CC-B252-A54BC0B68B44}" srcOrd="0" destOrd="0" presId="urn:microsoft.com/office/officeart/2005/8/layout/radial6"/>
    <dgm:cxn modelId="{00B3BD6D-02DE-438C-BF65-AB5294D46D38}" type="presOf" srcId="{39512712-EEF3-4FD7-9624-387F18D8408C}" destId="{FD60C343-A486-413C-BFF5-766D2F11895A}" srcOrd="0" destOrd="0" presId="urn:microsoft.com/office/officeart/2005/8/layout/radial6"/>
    <dgm:cxn modelId="{1AD488F9-0813-450F-AF22-8D1DBB3C1E75}" type="presOf" srcId="{393E2F2E-C650-484D-AC78-8D743B7F33F4}" destId="{040F466E-3D1A-407D-8496-75B586734BF8}" srcOrd="0" destOrd="0" presId="urn:microsoft.com/office/officeart/2005/8/layout/radial6"/>
    <dgm:cxn modelId="{954B8717-4142-419C-B5EE-FB27AB0B95B4}" srcId="{C8348D2A-7B2C-491C-BE53-1AEB170495D8}" destId="{3321CCE2-B65A-4DB9-A9BC-FAA0932B0FC5}" srcOrd="0" destOrd="0" parTransId="{322B63A6-1664-4AAA-AE1E-17BC4D937931}" sibTransId="{A778F4A9-863C-4B13-B4EB-0C28A625C455}"/>
    <dgm:cxn modelId="{7736B25B-A528-4123-A844-C9C5F2A6618F}" srcId="{3321CCE2-B65A-4DB9-A9BC-FAA0932B0FC5}" destId="{39512712-EEF3-4FD7-9624-387F18D8408C}" srcOrd="0" destOrd="0" parTransId="{810EB05A-B5D8-45D8-B70C-572D31D6C8EA}" sibTransId="{480410B2-1CDD-4C72-A91F-44209C0E4A67}"/>
    <dgm:cxn modelId="{B74EE22A-15AE-4B54-B965-D4E7CAC0420A}" srcId="{3321CCE2-B65A-4DB9-A9BC-FAA0932B0FC5}" destId="{653F0F09-58D7-4B8C-B93A-047DF840E0A9}" srcOrd="2" destOrd="0" parTransId="{01D7EC69-9172-4805-AFF7-12206FEC86F7}" sibTransId="{CFD9C8D0-69C1-441D-8B14-2AA5FB12549A}"/>
    <dgm:cxn modelId="{502CE6D5-78DF-49A7-88D3-8BD40949C6AA}" type="presOf" srcId="{98196FEB-C99F-4162-88A5-2F1D0B667751}" destId="{5DED4B0A-6444-412E-8DEC-8AF863888DDE}" srcOrd="0" destOrd="0" presId="urn:microsoft.com/office/officeart/2005/8/layout/radial6"/>
    <dgm:cxn modelId="{64EC8173-E119-46EC-A676-9E238FE4094B}" srcId="{3321CCE2-B65A-4DB9-A9BC-FAA0932B0FC5}" destId="{4AFE0379-7755-4BAE-AF3F-CE38A9DE941A}" srcOrd="1" destOrd="0" parTransId="{77AE5D35-9F0D-414C-819C-BB01E4A3B244}" sibTransId="{98196FEB-C99F-4162-88A5-2F1D0B667751}"/>
    <dgm:cxn modelId="{6429C3B1-7E40-4E4E-8EA2-D46D91225C6A}" srcId="{3321CCE2-B65A-4DB9-A9BC-FAA0932B0FC5}" destId="{393E2F2E-C650-484D-AC78-8D743B7F33F4}" srcOrd="3" destOrd="0" parTransId="{6BF6DCBE-143C-47FD-A554-D1724A457B0E}" sibTransId="{36BC0022-CF1A-412A-AFC6-4A2A21C99CF2}"/>
    <dgm:cxn modelId="{2D832E43-4E63-43BA-83D1-4180E5CEC401}" type="presOf" srcId="{3321CCE2-B65A-4DB9-A9BC-FAA0932B0FC5}" destId="{0FCD5EE9-4D60-4D62-AB0D-9D06B1C002B7}" srcOrd="0" destOrd="0" presId="urn:microsoft.com/office/officeart/2005/8/layout/radial6"/>
    <dgm:cxn modelId="{BA971B66-648D-4CEA-A227-D997D3836F2A}" type="presOf" srcId="{480410B2-1CDD-4C72-A91F-44209C0E4A67}" destId="{5D43B723-BF15-482D-B179-25626CC343CC}" srcOrd="0" destOrd="0" presId="urn:microsoft.com/office/officeart/2005/8/layout/radial6"/>
    <dgm:cxn modelId="{88D932C3-7DD2-4520-BAE3-182CB9E577DE}" type="presParOf" srcId="{14D93243-9952-43CC-B252-A54BC0B68B44}" destId="{0FCD5EE9-4D60-4D62-AB0D-9D06B1C002B7}" srcOrd="0" destOrd="0" presId="urn:microsoft.com/office/officeart/2005/8/layout/radial6"/>
    <dgm:cxn modelId="{438C47F5-0086-4881-940D-49EECE061501}" type="presParOf" srcId="{14D93243-9952-43CC-B252-A54BC0B68B44}" destId="{FD60C343-A486-413C-BFF5-766D2F11895A}" srcOrd="1" destOrd="0" presId="urn:microsoft.com/office/officeart/2005/8/layout/radial6"/>
    <dgm:cxn modelId="{5534AB2E-A0CE-4D09-8419-2E16D7C97DBB}" type="presParOf" srcId="{14D93243-9952-43CC-B252-A54BC0B68B44}" destId="{B6DC518E-687D-4FDB-A0E2-4EC134096B8C}" srcOrd="2" destOrd="0" presId="urn:microsoft.com/office/officeart/2005/8/layout/radial6"/>
    <dgm:cxn modelId="{EAFEDBB2-4175-4767-8A85-F06D30B8E14E}" type="presParOf" srcId="{14D93243-9952-43CC-B252-A54BC0B68B44}" destId="{5D43B723-BF15-482D-B179-25626CC343CC}" srcOrd="3" destOrd="0" presId="urn:microsoft.com/office/officeart/2005/8/layout/radial6"/>
    <dgm:cxn modelId="{E1A90709-CFAD-467D-A803-092EB04635D9}" type="presParOf" srcId="{14D93243-9952-43CC-B252-A54BC0B68B44}" destId="{487E9B11-D745-4D5D-B80F-3AC9421550C3}" srcOrd="4" destOrd="0" presId="urn:microsoft.com/office/officeart/2005/8/layout/radial6"/>
    <dgm:cxn modelId="{5E22C2A1-3258-4E03-8E3F-914B08C8F050}" type="presParOf" srcId="{14D93243-9952-43CC-B252-A54BC0B68B44}" destId="{10BF0F1A-C387-40E0-B0B4-A6D5577191AB}" srcOrd="5" destOrd="0" presId="urn:microsoft.com/office/officeart/2005/8/layout/radial6"/>
    <dgm:cxn modelId="{13BEA1C3-199B-4D58-BD10-3A08919F0648}" type="presParOf" srcId="{14D93243-9952-43CC-B252-A54BC0B68B44}" destId="{5DED4B0A-6444-412E-8DEC-8AF863888DDE}" srcOrd="6" destOrd="0" presId="urn:microsoft.com/office/officeart/2005/8/layout/radial6"/>
    <dgm:cxn modelId="{A20196F9-F2AA-402F-96B5-A5D341F6849E}" type="presParOf" srcId="{14D93243-9952-43CC-B252-A54BC0B68B44}" destId="{0EEC3E87-8D9B-4F55-81A6-073E805F4366}" srcOrd="7" destOrd="0" presId="urn:microsoft.com/office/officeart/2005/8/layout/radial6"/>
    <dgm:cxn modelId="{B353DB2C-F18B-4C40-8961-F1A2B66A8A67}" type="presParOf" srcId="{14D93243-9952-43CC-B252-A54BC0B68B44}" destId="{DAA5ABE9-7FF5-4ED7-A1F0-C6779D0029CA}" srcOrd="8" destOrd="0" presId="urn:microsoft.com/office/officeart/2005/8/layout/radial6"/>
    <dgm:cxn modelId="{0DBE6B90-29BC-41DB-878A-15879EC582DF}" type="presParOf" srcId="{14D93243-9952-43CC-B252-A54BC0B68B44}" destId="{4A130F24-93FE-4172-AB0C-D575DEE20008}" srcOrd="9" destOrd="0" presId="urn:microsoft.com/office/officeart/2005/8/layout/radial6"/>
    <dgm:cxn modelId="{1EBCF3DE-17BB-4539-9A28-A8577DA8B5C6}" type="presParOf" srcId="{14D93243-9952-43CC-B252-A54BC0B68B44}" destId="{040F466E-3D1A-407D-8496-75B586734BF8}" srcOrd="10" destOrd="0" presId="urn:microsoft.com/office/officeart/2005/8/layout/radial6"/>
    <dgm:cxn modelId="{A25398C1-6A82-43F9-A01A-F36BE09635C1}" type="presParOf" srcId="{14D93243-9952-43CC-B252-A54BC0B68B44}" destId="{3E2772B2-4F15-417A-A614-8E81A53B16E6}" srcOrd="11" destOrd="0" presId="urn:microsoft.com/office/officeart/2005/8/layout/radial6"/>
    <dgm:cxn modelId="{4CE4BC8C-1706-468E-B439-4AFC9217862F}" type="presParOf" srcId="{14D93243-9952-43CC-B252-A54BC0B68B44}" destId="{574BE045-EE4F-4F59-8CE4-771D119804EB}"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b="0">
                <a:solidFill>
                  <a:schemeClr val="tx1"/>
                </a:solidFill>
                <a:latin typeface="Times New Roman" charset="0"/>
              </a:defRPr>
            </a:lvl1pPr>
          </a:lstStyle>
          <a:p>
            <a:pPr>
              <a:defRPr/>
            </a:pPr>
            <a:endParaRPr lang="en-US"/>
          </a:p>
        </p:txBody>
      </p:sp>
      <p:sp>
        <p:nvSpPr>
          <p:cNvPr id="46083"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New Roman" charset="0"/>
              </a:defRPr>
            </a:lvl1pPr>
          </a:lstStyle>
          <a:p>
            <a:pPr>
              <a:defRPr/>
            </a:pPr>
            <a:endParaRPr lang="en-US"/>
          </a:p>
        </p:txBody>
      </p:sp>
      <p:sp>
        <p:nvSpPr>
          <p:cNvPr id="46084" name="Rectangle 4"/>
          <p:cNvSpPr>
            <a:spLocks noGrp="1" noChangeArrowheads="1"/>
          </p:cNvSpPr>
          <p:nvPr>
            <p:ph type="ftr" sz="quarter" idx="2"/>
          </p:nvPr>
        </p:nvSpPr>
        <p:spPr bwMode="auto">
          <a:xfrm>
            <a:off x="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b="0">
                <a:solidFill>
                  <a:schemeClr val="tx1"/>
                </a:solidFill>
                <a:latin typeface="Times New Roman" charset="0"/>
              </a:defRPr>
            </a:lvl1pPr>
          </a:lstStyle>
          <a:p>
            <a:pPr>
              <a:defRPr/>
            </a:pPr>
            <a:endParaRPr lang="en-US"/>
          </a:p>
        </p:txBody>
      </p:sp>
      <p:sp>
        <p:nvSpPr>
          <p:cNvPr id="46085" name="Rectangle 5"/>
          <p:cNvSpPr>
            <a:spLocks noGrp="1" noChangeArrowheads="1"/>
          </p:cNvSpPr>
          <p:nvPr>
            <p:ph type="sldNum" sz="quarter" idx="3"/>
          </p:nvPr>
        </p:nvSpPr>
        <p:spPr bwMode="auto">
          <a:xfrm>
            <a:off x="388620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New Roman" charset="0"/>
              </a:defRPr>
            </a:lvl1pPr>
          </a:lstStyle>
          <a:p>
            <a:pPr>
              <a:defRPr/>
            </a:pPr>
            <a:fld id="{9E24D969-8C28-431B-8BEA-FF1A94E813C8}" type="slidenum">
              <a:rPr lang="en-US"/>
              <a:pPr>
                <a:defRPr/>
              </a:pPr>
              <a:t>‹#›</a:t>
            </a:fld>
            <a:endParaRPr lang="en-US" dirty="0"/>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b="0">
                <a:solidFill>
                  <a:schemeClr val="tx1"/>
                </a:solidFill>
                <a:latin typeface="Times New Roman" charset="0"/>
              </a:defRPr>
            </a:lvl1pPr>
          </a:lstStyle>
          <a:p>
            <a:pPr>
              <a:defRPr/>
            </a:pPr>
            <a:endParaRPr lang="en-US"/>
          </a:p>
        </p:txBody>
      </p:sp>
      <p:sp>
        <p:nvSpPr>
          <p:cNvPr id="3075"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New Roman"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54113" y="684213"/>
            <a:ext cx="4551362" cy="34131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25938"/>
            <a:ext cx="5029200" cy="409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b="0">
                <a:solidFill>
                  <a:schemeClr val="tx1"/>
                </a:solidFill>
                <a:latin typeface="Times New Roman" charset="0"/>
              </a:defRPr>
            </a:lvl1pPr>
          </a:lstStyle>
          <a:p>
            <a:pPr>
              <a:defRPr/>
            </a:pPr>
            <a:endParaRPr lang="en-US"/>
          </a:p>
        </p:txBody>
      </p:sp>
      <p:sp>
        <p:nvSpPr>
          <p:cNvPr id="3079" name="Rectangle 7"/>
          <p:cNvSpPr>
            <a:spLocks noGrp="1" noChangeArrowheads="1"/>
          </p:cNvSpPr>
          <p:nvPr>
            <p:ph type="sldNum" sz="quarter" idx="5"/>
          </p:nvPr>
        </p:nvSpPr>
        <p:spPr bwMode="auto">
          <a:xfrm>
            <a:off x="388620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New Roman" charset="0"/>
              </a:defRPr>
            </a:lvl1pPr>
          </a:lstStyle>
          <a:p>
            <a:pPr>
              <a:defRPr/>
            </a:pPr>
            <a:fld id="{91A174B5-2D7F-4B8E-B99B-6A5B2446134E}" type="slidenum">
              <a:rPr lang="en-US"/>
              <a:pPr>
                <a:defRPr/>
              </a:pPr>
              <a:t>‹#›</a:t>
            </a:fld>
            <a:endParaRPr lang="en-US"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you teach?  Where?  What are you reading?</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r>
              <a:rPr lang="en-US" dirty="0" smtClean="0">
                <a:latin typeface="Times" pitchFamily="18" charset="0"/>
                <a:ea typeface="ＭＳ Ｐゴシック"/>
              </a:rPr>
              <a:t>This visual was created in house under State Consulting Services (for a LPA published newsletter)</a:t>
            </a:r>
          </a:p>
          <a:p>
            <a:r>
              <a:rPr lang="en-US" dirty="0" smtClean="0">
                <a:latin typeface="Times" pitchFamily="18" charset="0"/>
                <a:ea typeface="ＭＳ Ｐゴシック"/>
              </a:rPr>
              <a:t>These tools help achieve the vision and restate </a:t>
            </a:r>
          </a:p>
          <a:p>
            <a:r>
              <a:rPr lang="en-US" dirty="0" smtClean="0">
                <a:latin typeface="Times" pitchFamily="18" charset="0"/>
                <a:ea typeface="ＭＳ Ｐゴシック"/>
              </a:rPr>
              <a:t>Thinking about what actions you might take</a:t>
            </a:r>
          </a:p>
        </p:txBody>
      </p:sp>
      <p:sp>
        <p:nvSpPr>
          <p:cNvPr id="87044" name="Slide Number Placeholder 3"/>
          <p:cNvSpPr>
            <a:spLocks noGrp="1"/>
          </p:cNvSpPr>
          <p:nvPr>
            <p:ph type="sldNum" sz="quarter" idx="5"/>
          </p:nvPr>
        </p:nvSpPr>
        <p:spPr>
          <a:noFill/>
        </p:spPr>
        <p:txBody>
          <a:bodyPr/>
          <a:lstStyle/>
          <a:p>
            <a:pPr defTabSz="922338"/>
            <a:fld id="{63BB87D2-3C98-4BDF-B9FC-F821C53384E9}" type="slidenum">
              <a:rPr lang="en-US" smtClean="0">
                <a:latin typeface="Times" pitchFamily="18" charset="0"/>
                <a:ea typeface="ＭＳ Ｐゴシック"/>
                <a:cs typeface="ＭＳ Ｐゴシック"/>
              </a:rPr>
              <a:pPr defTabSz="922338"/>
              <a:t>7</a:t>
            </a:fld>
            <a:endParaRPr lang="en-US" smtClean="0">
              <a:latin typeface="Times" pitchFamily="18" charset="0"/>
              <a:ea typeface="ＭＳ Ｐゴシック"/>
              <a:cs typeface="ＭＳ Ｐゴシック"/>
            </a:endParaRPr>
          </a:p>
        </p:txBody>
      </p:sp>
      <p:sp>
        <p:nvSpPr>
          <p:cNvPr id="87045" name="Footer Placeholder 4"/>
          <p:cNvSpPr>
            <a:spLocks noGrp="1"/>
          </p:cNvSpPr>
          <p:nvPr>
            <p:ph type="ftr" sz="quarter" idx="4"/>
          </p:nvPr>
        </p:nvSpPr>
        <p:spPr>
          <a:noFill/>
        </p:spPr>
        <p:txBody>
          <a:bodyPr/>
          <a:lstStyle/>
          <a:p>
            <a:pPr defTabSz="922338"/>
            <a:endParaRPr lang="en-US" smtClean="0">
              <a:latin typeface="Arial" pitchFamily="34" charset="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solidFill>
            <a:srgbClr val="FFFFFF"/>
          </a:solidFill>
          <a:ln/>
        </p:spPr>
      </p:sp>
      <p:sp>
        <p:nvSpPr>
          <p:cNvPr id="45059" name="Rectangle 3"/>
          <p:cNvSpPr>
            <a:spLocks noGrp="1" noChangeArrowheads="1"/>
          </p:cNvSpPr>
          <p:nvPr>
            <p:ph type="body" idx="1"/>
          </p:nvPr>
        </p:nvSpPr>
        <p:spPr>
          <a:solidFill>
            <a:srgbClr val="FFFFFF"/>
          </a:solidFill>
          <a:ln>
            <a:solidFill>
              <a:srgbClr val="000000"/>
            </a:solidFill>
          </a:ln>
        </p:spPr>
        <p:txBody>
          <a:bodyP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endParaRPr lang="en-US" smtClean="0">
              <a:latin typeface="Arial" pitchFamily="34" charset="0"/>
              <a:ea typeface="ＭＳ Ｐゴシック"/>
            </a:endParaRPr>
          </a:p>
        </p:txBody>
      </p:sp>
      <p:sp>
        <p:nvSpPr>
          <p:cNvPr id="90116" name="Footer Placeholder 3"/>
          <p:cNvSpPr>
            <a:spLocks noGrp="1"/>
          </p:cNvSpPr>
          <p:nvPr>
            <p:ph type="ftr" sz="quarter" idx="4"/>
          </p:nvPr>
        </p:nvSpPr>
        <p:spPr>
          <a:noFill/>
        </p:spPr>
        <p:txBody>
          <a:bodyPr/>
          <a:lstStyle/>
          <a:p>
            <a:pPr defTabSz="922338"/>
            <a:endParaRPr lang="en-US" smtClean="0">
              <a:latin typeface="Arial" pitchFamily="34" charset="0"/>
              <a:ea typeface="ＭＳ Ｐゴシック"/>
              <a:cs typeface="ＭＳ Ｐゴシック"/>
            </a:endParaRPr>
          </a:p>
        </p:txBody>
      </p:sp>
      <p:sp>
        <p:nvSpPr>
          <p:cNvPr id="90117" name="Slide Number Placeholder 4"/>
          <p:cNvSpPr>
            <a:spLocks noGrp="1"/>
          </p:cNvSpPr>
          <p:nvPr>
            <p:ph type="sldNum" sz="quarter" idx="5"/>
          </p:nvPr>
        </p:nvSpPr>
        <p:spPr>
          <a:noFill/>
        </p:spPr>
        <p:txBody>
          <a:bodyPr/>
          <a:lstStyle/>
          <a:p>
            <a:pPr defTabSz="922338"/>
            <a:fld id="{F23F267F-6846-4C49-A0B3-10DEA3DD5802}" type="slidenum">
              <a:rPr lang="en-US" smtClean="0">
                <a:latin typeface="Arial" pitchFamily="34" charset="0"/>
                <a:ea typeface="ＭＳ Ｐゴシック"/>
                <a:cs typeface="ＭＳ Ｐゴシック"/>
              </a:rPr>
              <a:pPr defTabSz="922338"/>
              <a:t>34</a:t>
            </a:fld>
            <a:endParaRPr lang="en-US" smtClean="0">
              <a:latin typeface="Arial" pitchFamily="34" charset="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en-US" smtClean="0">
              <a:latin typeface="Arial" pitchFamily="34" charset="0"/>
              <a:ea typeface="ＭＳ Ｐゴシック"/>
            </a:endParaRPr>
          </a:p>
        </p:txBody>
      </p:sp>
      <p:sp>
        <p:nvSpPr>
          <p:cNvPr id="91140" name="Footer Placeholder 3"/>
          <p:cNvSpPr>
            <a:spLocks noGrp="1"/>
          </p:cNvSpPr>
          <p:nvPr>
            <p:ph type="ftr" sz="quarter" idx="4"/>
          </p:nvPr>
        </p:nvSpPr>
        <p:spPr>
          <a:noFill/>
        </p:spPr>
        <p:txBody>
          <a:bodyPr/>
          <a:lstStyle/>
          <a:p>
            <a:pPr defTabSz="922338"/>
            <a:endParaRPr lang="en-US" smtClean="0">
              <a:latin typeface="Arial" pitchFamily="34" charset="0"/>
              <a:ea typeface="ＭＳ Ｐゴシック"/>
              <a:cs typeface="ＭＳ Ｐゴシック"/>
            </a:endParaRPr>
          </a:p>
        </p:txBody>
      </p:sp>
      <p:sp>
        <p:nvSpPr>
          <p:cNvPr id="91141" name="Slide Number Placeholder 4"/>
          <p:cNvSpPr>
            <a:spLocks noGrp="1"/>
          </p:cNvSpPr>
          <p:nvPr>
            <p:ph type="sldNum" sz="quarter" idx="5"/>
          </p:nvPr>
        </p:nvSpPr>
        <p:spPr>
          <a:noFill/>
        </p:spPr>
        <p:txBody>
          <a:bodyPr/>
          <a:lstStyle/>
          <a:p>
            <a:pPr defTabSz="922338"/>
            <a:fld id="{6CABA18E-88F1-4F47-81F8-007E459B87B0}" type="slidenum">
              <a:rPr lang="en-US" smtClean="0">
                <a:latin typeface="Arial" pitchFamily="34" charset="0"/>
                <a:ea typeface="ＭＳ Ｐゴシック"/>
                <a:cs typeface="ＭＳ Ｐゴシック"/>
              </a:rPr>
              <a:pPr defTabSz="922338"/>
              <a:t>45</a:t>
            </a:fld>
            <a:endParaRPr lang="en-US" smtClean="0">
              <a:latin typeface="Arial" pitchFamily="34" charset="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Marks year for introduction of standard</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3"/>
          <p:cNvSpPr>
            <a:spLocks noChangeArrowheads="1"/>
          </p:cNvSpPr>
          <p:nvPr/>
        </p:nvSpPr>
        <p:spPr bwMode="auto">
          <a:xfrm>
            <a:off x="1981200" y="0"/>
            <a:ext cx="7162800" cy="6858000"/>
          </a:xfrm>
          <a:prstGeom prst="rect">
            <a:avLst/>
          </a:prstGeom>
          <a:noFill/>
          <a:ln w="9525">
            <a:noFill/>
            <a:miter lim="800000"/>
            <a:headEnd/>
            <a:tailEnd/>
          </a:ln>
        </p:spPr>
        <p:txBody>
          <a:bodyPr wrap="none" anchor="ctr"/>
          <a:lstStyle/>
          <a:p>
            <a:pPr algn="ctr" eaLnBrk="0" hangingPunct="0">
              <a:defRPr/>
            </a:pPr>
            <a:endParaRPr lang="en-US" sz="2000"/>
          </a:p>
        </p:txBody>
      </p:sp>
      <p:sp>
        <p:nvSpPr>
          <p:cNvPr id="5" name="Rectangle 6"/>
          <p:cNvSpPr>
            <a:spLocks noChangeArrowheads="1"/>
          </p:cNvSpPr>
          <p:nvPr/>
        </p:nvSpPr>
        <p:spPr bwMode="auto">
          <a:xfrm>
            <a:off x="0" y="0"/>
            <a:ext cx="1981200" cy="6858000"/>
          </a:xfrm>
          <a:prstGeom prst="rect">
            <a:avLst/>
          </a:prstGeom>
          <a:solidFill>
            <a:srgbClr val="003399"/>
          </a:solidFill>
          <a:ln w="9525">
            <a:noFill/>
            <a:miter lim="800000"/>
            <a:headEnd/>
            <a:tailEnd/>
          </a:ln>
        </p:spPr>
        <p:txBody>
          <a:bodyPr wrap="none" anchor="ctr"/>
          <a:lstStyle/>
          <a:p>
            <a:pPr algn="ctr" eaLnBrk="0" hangingPunct="0">
              <a:defRPr/>
            </a:pPr>
            <a:endParaRPr lang="en-US" sz="2400" b="0">
              <a:solidFill>
                <a:schemeClr val="tx2"/>
              </a:solidFill>
              <a:latin typeface="Times New Roman" pitchFamily="18" charset="0"/>
            </a:endParaRPr>
          </a:p>
        </p:txBody>
      </p:sp>
      <p:pic>
        <p:nvPicPr>
          <p:cNvPr id="6" name="Picture 8"/>
          <p:cNvPicPr>
            <a:picLocks noChangeAspect="1" noChangeArrowheads="1"/>
          </p:cNvPicPr>
          <p:nvPr/>
        </p:nvPicPr>
        <p:blipFill>
          <a:blip r:embed="rId2" cstate="print"/>
          <a:srcRect/>
          <a:stretch>
            <a:fillRect/>
          </a:stretch>
        </p:blipFill>
        <p:spPr bwMode="auto">
          <a:xfrm>
            <a:off x="228600" y="762000"/>
            <a:ext cx="1371600" cy="476250"/>
          </a:xfrm>
          <a:prstGeom prst="rect">
            <a:avLst/>
          </a:prstGeom>
          <a:noFill/>
          <a:ln w="9525">
            <a:noFill/>
            <a:miter lim="800000"/>
            <a:headEnd/>
            <a:tailEnd/>
          </a:ln>
        </p:spPr>
      </p:pic>
      <p:sp>
        <p:nvSpPr>
          <p:cNvPr id="7" name="Text Box 10"/>
          <p:cNvSpPr txBox="1">
            <a:spLocks noChangeArrowheads="1"/>
          </p:cNvSpPr>
          <p:nvPr/>
        </p:nvSpPr>
        <p:spPr bwMode="white">
          <a:xfrm>
            <a:off x="228600" y="5392738"/>
            <a:ext cx="1600200" cy="1465262"/>
          </a:xfrm>
          <a:prstGeom prst="rect">
            <a:avLst/>
          </a:prstGeom>
          <a:noFill/>
          <a:ln>
            <a:noFill/>
          </a:ln>
          <a:extLst/>
        </p:spPr>
        <p:txBody>
          <a:bodyPr>
            <a:spAutoFit/>
          </a:bodyPr>
          <a:lstStyle>
            <a:lvl1pPr eaLnBrk="0" hangingPunct="0">
              <a:defRPr sz="3200" b="1">
                <a:solidFill>
                  <a:srgbClr val="00008C"/>
                </a:solidFill>
                <a:latin typeface="Comic Sans MS" pitchFamily="66" charset="0"/>
              </a:defRPr>
            </a:lvl1pPr>
            <a:lvl2pPr marL="742950" indent="-285750" eaLnBrk="0" hangingPunct="0">
              <a:defRPr sz="3200" b="1">
                <a:solidFill>
                  <a:srgbClr val="00008C"/>
                </a:solidFill>
                <a:latin typeface="Comic Sans MS" pitchFamily="66" charset="0"/>
              </a:defRPr>
            </a:lvl2pPr>
            <a:lvl3pPr marL="1143000" indent="-228600" eaLnBrk="0" hangingPunct="0">
              <a:defRPr sz="3200" b="1">
                <a:solidFill>
                  <a:srgbClr val="00008C"/>
                </a:solidFill>
                <a:latin typeface="Comic Sans MS" pitchFamily="66" charset="0"/>
              </a:defRPr>
            </a:lvl3pPr>
            <a:lvl4pPr marL="1600200" indent="-228600" eaLnBrk="0" hangingPunct="0">
              <a:defRPr sz="3200" b="1">
                <a:solidFill>
                  <a:srgbClr val="00008C"/>
                </a:solidFill>
                <a:latin typeface="Comic Sans MS" pitchFamily="66" charset="0"/>
              </a:defRPr>
            </a:lvl4pPr>
            <a:lvl5pPr marL="2057400" indent="-228600" eaLnBrk="0" hangingPunct="0">
              <a:defRPr sz="3200" b="1">
                <a:solidFill>
                  <a:srgbClr val="00008C"/>
                </a:solidFill>
                <a:latin typeface="Comic Sans MS" pitchFamily="66" charset="0"/>
              </a:defRPr>
            </a:lvl5pPr>
            <a:lvl6pPr marL="2514600" indent="-228600" eaLnBrk="0" fontAlgn="base" hangingPunct="0">
              <a:spcBef>
                <a:spcPct val="0"/>
              </a:spcBef>
              <a:spcAft>
                <a:spcPct val="0"/>
              </a:spcAft>
              <a:defRPr sz="3200" b="1">
                <a:solidFill>
                  <a:srgbClr val="00008C"/>
                </a:solidFill>
                <a:latin typeface="Comic Sans MS" pitchFamily="66" charset="0"/>
              </a:defRPr>
            </a:lvl6pPr>
            <a:lvl7pPr marL="2971800" indent="-228600" eaLnBrk="0" fontAlgn="base" hangingPunct="0">
              <a:spcBef>
                <a:spcPct val="0"/>
              </a:spcBef>
              <a:spcAft>
                <a:spcPct val="0"/>
              </a:spcAft>
              <a:defRPr sz="3200" b="1">
                <a:solidFill>
                  <a:srgbClr val="00008C"/>
                </a:solidFill>
                <a:latin typeface="Comic Sans MS" pitchFamily="66" charset="0"/>
              </a:defRPr>
            </a:lvl7pPr>
            <a:lvl8pPr marL="3429000" indent="-228600" eaLnBrk="0" fontAlgn="base" hangingPunct="0">
              <a:spcBef>
                <a:spcPct val="0"/>
              </a:spcBef>
              <a:spcAft>
                <a:spcPct val="0"/>
              </a:spcAft>
              <a:defRPr sz="3200" b="1">
                <a:solidFill>
                  <a:srgbClr val="00008C"/>
                </a:solidFill>
                <a:latin typeface="Comic Sans MS" pitchFamily="66" charset="0"/>
              </a:defRPr>
            </a:lvl8pPr>
            <a:lvl9pPr marL="3886200" indent="-228600" eaLnBrk="0" fontAlgn="base" hangingPunct="0">
              <a:spcBef>
                <a:spcPct val="0"/>
              </a:spcBef>
              <a:spcAft>
                <a:spcPct val="0"/>
              </a:spcAft>
              <a:defRPr sz="3200" b="1">
                <a:solidFill>
                  <a:srgbClr val="00008C"/>
                </a:solidFill>
                <a:latin typeface="Comic Sans MS" pitchFamily="66" charset="0"/>
              </a:defRPr>
            </a:lvl9pPr>
          </a:lstStyle>
          <a:p>
            <a:pPr>
              <a:spcBef>
                <a:spcPct val="50000"/>
              </a:spcBef>
              <a:defRPr/>
            </a:pPr>
            <a:r>
              <a:rPr lang="en-US" altLang="en-US" sz="1800" b="0" dirty="0" smtClean="0">
                <a:solidFill>
                  <a:srgbClr val="FFFFFF"/>
                </a:solidFill>
                <a:latin typeface="AGaramond Bold" pitchFamily="50" charset="0"/>
              </a:rPr>
              <a:t>Southern</a:t>
            </a:r>
            <a:br>
              <a:rPr lang="en-US" altLang="en-US" sz="1800" b="0" dirty="0" smtClean="0">
                <a:solidFill>
                  <a:srgbClr val="FFFFFF"/>
                </a:solidFill>
                <a:latin typeface="AGaramond Bold" pitchFamily="50" charset="0"/>
              </a:rPr>
            </a:br>
            <a:r>
              <a:rPr lang="en-US" altLang="en-US" sz="1800" b="0" dirty="0" smtClean="0">
                <a:solidFill>
                  <a:srgbClr val="FFFFFF"/>
                </a:solidFill>
                <a:latin typeface="AGaramond Bold" pitchFamily="50" charset="0"/>
              </a:rPr>
              <a:t>Regional</a:t>
            </a:r>
            <a:br>
              <a:rPr lang="en-US" altLang="en-US" sz="1800" b="0" dirty="0" smtClean="0">
                <a:solidFill>
                  <a:srgbClr val="FFFFFF"/>
                </a:solidFill>
                <a:latin typeface="AGaramond Bold" pitchFamily="50" charset="0"/>
              </a:rPr>
            </a:br>
            <a:r>
              <a:rPr lang="en-US" altLang="en-US" sz="1800" b="0" dirty="0" smtClean="0">
                <a:solidFill>
                  <a:srgbClr val="FFFFFF"/>
                </a:solidFill>
                <a:latin typeface="AGaramond Bold" pitchFamily="50" charset="0"/>
              </a:rPr>
              <a:t>Education</a:t>
            </a:r>
            <a:br>
              <a:rPr lang="en-US" altLang="en-US" sz="1800" b="0" dirty="0" smtClean="0">
                <a:solidFill>
                  <a:srgbClr val="FFFFFF"/>
                </a:solidFill>
                <a:latin typeface="AGaramond Bold" pitchFamily="50" charset="0"/>
              </a:rPr>
            </a:br>
            <a:r>
              <a:rPr lang="en-US" altLang="en-US" sz="1800" b="0" dirty="0" smtClean="0">
                <a:solidFill>
                  <a:srgbClr val="FFFFFF"/>
                </a:solidFill>
                <a:latin typeface="AGaramond Bold" pitchFamily="50" charset="0"/>
              </a:rPr>
              <a:t>Board</a:t>
            </a:r>
            <a:br>
              <a:rPr lang="en-US" altLang="en-US" sz="1800" b="0" dirty="0" smtClean="0">
                <a:solidFill>
                  <a:srgbClr val="FFFFFF"/>
                </a:solidFill>
                <a:latin typeface="AGaramond Bold" pitchFamily="50" charset="0"/>
              </a:rPr>
            </a:br>
            <a:endParaRPr lang="en-US" altLang="en-US" sz="1800" b="0" dirty="0" smtClean="0">
              <a:solidFill>
                <a:srgbClr val="FFFFFF"/>
              </a:solidFill>
              <a:latin typeface="AGaramond Bold" pitchFamily="50" charset="0"/>
            </a:endParaRPr>
          </a:p>
        </p:txBody>
      </p:sp>
      <p:sp>
        <p:nvSpPr>
          <p:cNvPr id="5122" name="Rectangle 2"/>
          <p:cNvSpPr>
            <a:spLocks noGrp="1" noChangeArrowheads="1"/>
          </p:cNvSpPr>
          <p:nvPr>
            <p:ph type="ctrTitle"/>
          </p:nvPr>
        </p:nvSpPr>
        <p:spPr>
          <a:xfrm>
            <a:off x="2362200" y="2286000"/>
            <a:ext cx="6400800" cy="1143000"/>
          </a:xfrm>
        </p:spPr>
        <p:txBody>
          <a:bodyPr/>
          <a:lstStyle>
            <a:lvl1pPr>
              <a:defRPr/>
            </a:lvl1pPr>
          </a:lstStyle>
          <a:p>
            <a:endParaRPr lang="en-US"/>
          </a:p>
        </p:txBody>
      </p:sp>
      <p:sp>
        <p:nvSpPr>
          <p:cNvPr id="5123" name="Rectangle 3"/>
          <p:cNvSpPr>
            <a:spLocks noGrp="1" noChangeArrowheads="1"/>
          </p:cNvSpPr>
          <p:nvPr>
            <p:ph type="subTitle" idx="1"/>
          </p:nvPr>
        </p:nvSpPr>
        <p:spPr>
          <a:xfrm>
            <a:off x="2362200" y="3886200"/>
            <a:ext cx="6400800" cy="2209800"/>
          </a:xfrm>
        </p:spPr>
        <p:txBody>
          <a:bodyPr/>
          <a:lstStyle>
            <a:lvl1pPr marL="0" indent="0" algn="ctr">
              <a:buFont typeface="Wingdings" pitchFamily="2" charset="2"/>
              <a:buNone/>
              <a:defRPr sz="3200"/>
            </a:lvl1pPr>
          </a:lstStyle>
          <a:p>
            <a:endParaRPr lang="en-US"/>
          </a:p>
        </p:txBody>
      </p:sp>
      <p:sp>
        <p:nvSpPr>
          <p:cNvPr id="8" name="Rectangle 14"/>
          <p:cNvSpPr>
            <a:spLocks noGrp="1" noChangeArrowheads="1"/>
          </p:cNvSpPr>
          <p:nvPr>
            <p:ph type="ftr" sz="quarter" idx="10"/>
          </p:nvPr>
        </p:nvSpPr>
        <p:spPr/>
        <p:txBody>
          <a:bodyPr/>
          <a:lstStyle>
            <a:lvl1pPr>
              <a:defRPr/>
            </a:lvl1pPr>
          </a:lstStyle>
          <a:p>
            <a:pPr>
              <a:defRPr/>
            </a:pPr>
            <a:r>
              <a:rPr lang="en-US"/>
              <a:t>Leadership for Literacy</a:t>
            </a:r>
          </a:p>
        </p:txBody>
      </p:sp>
      <p:sp>
        <p:nvSpPr>
          <p:cNvPr id="9" name="Rectangle 15"/>
          <p:cNvSpPr>
            <a:spLocks noGrp="1" noChangeArrowheads="1"/>
          </p:cNvSpPr>
          <p:nvPr>
            <p:ph type="sldNum" sz="quarter" idx="11"/>
          </p:nvPr>
        </p:nvSpPr>
        <p:spPr/>
        <p:txBody>
          <a:bodyPr/>
          <a:lstStyle>
            <a:lvl1pPr>
              <a:defRPr/>
            </a:lvl1pPr>
          </a:lstStyle>
          <a:p>
            <a:pPr>
              <a:defRPr/>
            </a:pPr>
            <a:fld id="{090EE6F5-EB4B-45D5-B196-6ED39F6D4703}" type="slidenum">
              <a:rPr lang="en-US"/>
              <a:pPr>
                <a:defRPr/>
              </a:pPr>
              <a:t>‹#›</a:t>
            </a:fld>
            <a:endParaRPr lang="en-US" dirty="0"/>
          </a:p>
        </p:txBody>
      </p:sp>
      <p:sp>
        <p:nvSpPr>
          <p:cNvPr id="10" name="Rectangle 16"/>
          <p:cNvSpPr>
            <a:spLocks noGrp="1" noChangeArrowheads="1"/>
          </p:cNvSpPr>
          <p:nvPr>
            <p:ph type="dt" sz="half" idx="12"/>
          </p:nvPr>
        </p:nvSpPr>
        <p:spPr bwMode="auto">
          <a:xfrm>
            <a:off x="2209800" y="6400800"/>
            <a:ext cx="23622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000" b="0">
                <a:solidFill>
                  <a:srgbClr val="000066"/>
                </a:solidFill>
                <a:latin typeface="Arial" charset="0"/>
              </a:defRPr>
            </a:lvl1pPr>
          </a:lstStyle>
          <a:p>
            <a:pPr>
              <a:defRPr/>
            </a:pPr>
            <a:fld id="{7734C311-2E5E-44BE-AC33-5929474F6AD1}" type="datetime1">
              <a:rPr lang="en-US"/>
              <a:pPr>
                <a:defRPr/>
              </a:pPr>
              <a:t>5/10/2011</a:t>
            </a:fld>
            <a:endParaRPr lang="en-US" dirty="0"/>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7C041926-627D-4E94-8463-F0DCF0D678FB}" type="slidenum">
              <a:rPr lang="en-US"/>
              <a:pPr>
                <a:defRPr/>
              </a:pPr>
              <a:t>‹#›</a:t>
            </a:fld>
            <a:endParaRPr lang="en-US" dirty="0"/>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04800"/>
            <a:ext cx="16573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09800" y="304800"/>
            <a:ext cx="48196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96B6BF77-33A2-454B-9E66-9F53A14E4C12}" type="slidenum">
              <a:rPr lang="en-US"/>
              <a:pPr>
                <a:defRPr/>
              </a:pPr>
              <a:t>‹#›</a:t>
            </a:fld>
            <a:endParaRPr lang="en-US" dirty="0"/>
          </a:p>
        </p:txBody>
      </p:sp>
    </p:spTree>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629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09800" y="1828800"/>
            <a:ext cx="6629400" cy="4419600"/>
          </a:xfrm>
        </p:spPr>
        <p:txBody>
          <a:bodyPr/>
          <a:lstStyle/>
          <a:p>
            <a:pPr lvl="0"/>
            <a:endParaRPr lang="en-US" noProof="0"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497A2D9C-FFBA-4497-A993-946373476322}" type="slidenum">
              <a:rPr lang="en-US"/>
              <a:pPr>
                <a:defRPr/>
              </a:pPr>
              <a:t>‹#›</a:t>
            </a:fld>
            <a:endParaRPr lang="en-US" dirty="0"/>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629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09800" y="1828800"/>
            <a:ext cx="66294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9800" y="4114800"/>
            <a:ext cx="66294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6" name="Rectangle 6"/>
          <p:cNvSpPr>
            <a:spLocks noGrp="1" noChangeArrowheads="1"/>
          </p:cNvSpPr>
          <p:nvPr>
            <p:ph type="sldNum" sz="quarter" idx="11"/>
          </p:nvPr>
        </p:nvSpPr>
        <p:spPr>
          <a:ln/>
        </p:spPr>
        <p:txBody>
          <a:bodyPr/>
          <a:lstStyle>
            <a:lvl1pPr>
              <a:defRPr/>
            </a:lvl1pPr>
          </a:lstStyle>
          <a:p>
            <a:pPr>
              <a:defRPr/>
            </a:pPr>
            <a:fld id="{9B3D459B-AEDE-4FD2-B381-8E430D8AD606}" type="slidenum">
              <a:rPr lang="en-US"/>
              <a:pPr>
                <a:defRPr/>
              </a:pPr>
              <a:t>‹#›</a:t>
            </a:fld>
            <a:endParaRPr lang="en-US" dirty="0"/>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EB1A5893-7A00-47E2-83D2-C10272BD9025}" type="slidenum">
              <a:rPr lang="en-US"/>
              <a:pPr>
                <a:defRPr/>
              </a:pPr>
              <a:t>‹#›</a:t>
            </a:fld>
            <a:endParaRPr lang="en-US" dirty="0"/>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AA44F991-89A9-408E-A8D3-98FC0C6C29A5}" type="slidenum">
              <a:rPr lang="en-US"/>
              <a:pPr>
                <a:defRPr/>
              </a:pPr>
              <a:t>‹#›</a:t>
            </a:fld>
            <a:endParaRPr lang="en-US" dirty="0"/>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5" name="Rectangle 6"/>
          <p:cNvSpPr>
            <a:spLocks noGrp="1" noChangeArrowheads="1"/>
          </p:cNvSpPr>
          <p:nvPr>
            <p:ph type="sldNum" sz="quarter" idx="11"/>
          </p:nvPr>
        </p:nvSpPr>
        <p:spPr>
          <a:ln/>
        </p:spPr>
        <p:txBody>
          <a:bodyPr/>
          <a:lstStyle>
            <a:lvl1pPr>
              <a:defRPr/>
            </a:lvl1pPr>
          </a:lstStyle>
          <a:p>
            <a:pPr>
              <a:defRPr/>
            </a:pPr>
            <a:fld id="{B7473163-D6A2-4FAA-A663-9DC322811183}" type="slidenum">
              <a:rPr lang="en-US"/>
              <a:pPr>
                <a:defRPr/>
              </a:pPr>
              <a:t>‹#›</a:t>
            </a:fld>
            <a:endParaRPr lang="en-US" dirty="0"/>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098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00700" y="1828800"/>
            <a:ext cx="3238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6" name="Rectangle 6"/>
          <p:cNvSpPr>
            <a:spLocks noGrp="1" noChangeArrowheads="1"/>
          </p:cNvSpPr>
          <p:nvPr>
            <p:ph type="sldNum" sz="quarter" idx="11"/>
          </p:nvPr>
        </p:nvSpPr>
        <p:spPr>
          <a:ln/>
        </p:spPr>
        <p:txBody>
          <a:bodyPr/>
          <a:lstStyle>
            <a:lvl1pPr>
              <a:defRPr/>
            </a:lvl1pPr>
          </a:lstStyle>
          <a:p>
            <a:pPr>
              <a:defRPr/>
            </a:pPr>
            <a:fld id="{EA0BC2EC-419E-4C3C-B58D-564655085E05}" type="slidenum">
              <a:rPr lang="en-US"/>
              <a:pPr>
                <a:defRPr/>
              </a:pPr>
              <a:t>‹#›</a:t>
            </a:fld>
            <a:endParaRPr lang="en-US" dirty="0"/>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8" name="Rectangle 6"/>
          <p:cNvSpPr>
            <a:spLocks noGrp="1" noChangeArrowheads="1"/>
          </p:cNvSpPr>
          <p:nvPr>
            <p:ph type="sldNum" sz="quarter" idx="11"/>
          </p:nvPr>
        </p:nvSpPr>
        <p:spPr>
          <a:ln/>
        </p:spPr>
        <p:txBody>
          <a:bodyPr/>
          <a:lstStyle>
            <a:lvl1pPr>
              <a:defRPr/>
            </a:lvl1pPr>
          </a:lstStyle>
          <a:p>
            <a:pPr>
              <a:defRPr/>
            </a:pPr>
            <a:fld id="{ED7C20F0-4FF0-49DA-B4FE-847ED663F781}" type="slidenum">
              <a:rPr lang="en-US"/>
              <a:pPr>
                <a:defRPr/>
              </a:pPr>
              <a:t>‹#›</a:t>
            </a:fld>
            <a:endParaRPr lang="en-US" dirty="0"/>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4" name="Rectangle 6"/>
          <p:cNvSpPr>
            <a:spLocks noGrp="1" noChangeArrowheads="1"/>
          </p:cNvSpPr>
          <p:nvPr>
            <p:ph type="sldNum" sz="quarter" idx="11"/>
          </p:nvPr>
        </p:nvSpPr>
        <p:spPr>
          <a:ln/>
        </p:spPr>
        <p:txBody>
          <a:bodyPr/>
          <a:lstStyle>
            <a:lvl1pPr>
              <a:defRPr/>
            </a:lvl1pPr>
          </a:lstStyle>
          <a:p>
            <a:pPr>
              <a:defRPr/>
            </a:pPr>
            <a:fld id="{D04FF1F9-08AE-4219-87BE-2E88ADD2561B}" type="slidenum">
              <a:rPr lang="en-US"/>
              <a:pPr>
                <a:defRPr/>
              </a:pPr>
              <a:t>‹#›</a:t>
            </a:fld>
            <a:endParaRPr lang="en-US" dirty="0"/>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3" name="Rectangle 6"/>
          <p:cNvSpPr>
            <a:spLocks noGrp="1" noChangeArrowheads="1"/>
          </p:cNvSpPr>
          <p:nvPr>
            <p:ph type="sldNum" sz="quarter" idx="11"/>
          </p:nvPr>
        </p:nvSpPr>
        <p:spPr>
          <a:ln/>
        </p:spPr>
        <p:txBody>
          <a:bodyPr/>
          <a:lstStyle>
            <a:lvl1pPr>
              <a:defRPr/>
            </a:lvl1pPr>
          </a:lstStyle>
          <a:p>
            <a:pPr>
              <a:defRPr/>
            </a:pPr>
            <a:fld id="{8CBCC1A9-ED06-46EA-B97F-E245351816AC}" type="slidenum">
              <a:rPr lang="en-US"/>
              <a:pPr>
                <a:defRPr/>
              </a:pPr>
              <a:t>‹#›</a:t>
            </a:fld>
            <a:endParaRPr lang="en-US" dirty="0"/>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6" name="Rectangle 6"/>
          <p:cNvSpPr>
            <a:spLocks noGrp="1" noChangeArrowheads="1"/>
          </p:cNvSpPr>
          <p:nvPr>
            <p:ph type="sldNum" sz="quarter" idx="11"/>
          </p:nvPr>
        </p:nvSpPr>
        <p:spPr>
          <a:ln/>
        </p:spPr>
        <p:txBody>
          <a:bodyPr/>
          <a:lstStyle>
            <a:lvl1pPr>
              <a:defRPr/>
            </a:lvl1pPr>
          </a:lstStyle>
          <a:p>
            <a:pPr>
              <a:defRPr/>
            </a:pPr>
            <a:fld id="{093DDD39-BE6E-4AC4-B99F-31D63DBBD37E}" type="slidenum">
              <a:rPr lang="en-US"/>
              <a:pPr>
                <a:defRPr/>
              </a:pPr>
              <a:t>‹#›</a:t>
            </a:fld>
            <a:endParaRPr lang="en-US" dirty="0"/>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Leadership for Literacy</a:t>
            </a:r>
          </a:p>
        </p:txBody>
      </p:sp>
      <p:sp>
        <p:nvSpPr>
          <p:cNvPr id="6" name="Rectangle 6"/>
          <p:cNvSpPr>
            <a:spLocks noGrp="1" noChangeArrowheads="1"/>
          </p:cNvSpPr>
          <p:nvPr>
            <p:ph type="sldNum" sz="quarter" idx="11"/>
          </p:nvPr>
        </p:nvSpPr>
        <p:spPr>
          <a:ln/>
        </p:spPr>
        <p:txBody>
          <a:bodyPr/>
          <a:lstStyle>
            <a:lvl1pPr>
              <a:defRPr/>
            </a:lvl1pPr>
          </a:lstStyle>
          <a:p>
            <a:pPr>
              <a:defRPr/>
            </a:pPr>
            <a:fld id="{9A367AEC-B3CC-47C9-9AB9-6090B61F84A6}" type="slidenum">
              <a:rPr lang="en-US"/>
              <a:pPr>
                <a:defRPr/>
              </a:pPr>
              <a:t>‹#›</a:t>
            </a:fld>
            <a:endParaRPr lang="en-US" dirty="0"/>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2"/>
          <p:cNvSpPr>
            <a:spLocks noChangeArrowheads="1"/>
          </p:cNvSpPr>
          <p:nvPr/>
        </p:nvSpPr>
        <p:spPr bwMode="auto">
          <a:xfrm>
            <a:off x="1981200" y="0"/>
            <a:ext cx="7162800" cy="6858000"/>
          </a:xfrm>
          <a:prstGeom prst="rect">
            <a:avLst/>
          </a:prstGeom>
          <a:noFill/>
          <a:ln w="9525">
            <a:noFill/>
            <a:miter lim="800000"/>
            <a:headEnd/>
            <a:tailEnd/>
          </a:ln>
        </p:spPr>
        <p:txBody>
          <a:bodyPr wrap="none" anchor="ctr"/>
          <a:lstStyle/>
          <a:p>
            <a:pPr algn="ctr" eaLnBrk="0" hangingPunct="0">
              <a:defRPr/>
            </a:pPr>
            <a:endParaRPr lang="en-US" sz="2000"/>
          </a:p>
        </p:txBody>
      </p:sp>
      <p:sp>
        <p:nvSpPr>
          <p:cNvPr id="1027" name="Rectangle 2"/>
          <p:cNvSpPr>
            <a:spLocks noGrp="1" noChangeArrowheads="1"/>
          </p:cNvSpPr>
          <p:nvPr>
            <p:ph type="title"/>
          </p:nvPr>
        </p:nvSpPr>
        <p:spPr bwMode="auto">
          <a:xfrm>
            <a:off x="2209800" y="304800"/>
            <a:ext cx="6629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09800" y="1828800"/>
            <a:ext cx="6629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4267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0">
                <a:solidFill>
                  <a:srgbClr val="000066"/>
                </a:solidFill>
                <a:latin typeface="Arial" charset="0"/>
              </a:defRPr>
            </a:lvl1pPr>
          </a:lstStyle>
          <a:p>
            <a:pPr>
              <a:defRPr/>
            </a:pPr>
            <a:r>
              <a:rPr lang="en-US"/>
              <a:t>Leadership for Literacy</a:t>
            </a:r>
          </a:p>
        </p:txBody>
      </p:sp>
      <p:sp>
        <p:nvSpPr>
          <p:cNvPr id="1030" name="Rectangle 6"/>
          <p:cNvSpPr>
            <a:spLocks noGrp="1" noChangeArrowheads="1"/>
          </p:cNvSpPr>
          <p:nvPr>
            <p:ph type="sldNum" sz="quarter" idx="4"/>
          </p:nvPr>
        </p:nvSpPr>
        <p:spPr bwMode="auto">
          <a:xfrm>
            <a:off x="6858000" y="6400800"/>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800" b="0">
                <a:solidFill>
                  <a:srgbClr val="000066"/>
                </a:solidFill>
                <a:latin typeface="Arial" charset="0"/>
              </a:defRPr>
            </a:lvl1pPr>
          </a:lstStyle>
          <a:p>
            <a:pPr>
              <a:defRPr/>
            </a:pPr>
            <a:fld id="{FCC3ADCF-C1F5-40DB-AEAF-1D8EA2567AE4}" type="slidenum">
              <a:rPr lang="en-US"/>
              <a:pPr>
                <a:defRPr/>
              </a:pPr>
              <a:t>‹#›</a:t>
            </a:fld>
            <a:endParaRPr lang="en-US" dirty="0"/>
          </a:p>
        </p:txBody>
      </p:sp>
      <p:sp>
        <p:nvSpPr>
          <p:cNvPr id="1031" name="Rectangle 7"/>
          <p:cNvSpPr>
            <a:spLocks noChangeArrowheads="1"/>
          </p:cNvSpPr>
          <p:nvPr/>
        </p:nvSpPr>
        <p:spPr bwMode="auto">
          <a:xfrm>
            <a:off x="0" y="0"/>
            <a:ext cx="1981200" cy="6858000"/>
          </a:xfrm>
          <a:prstGeom prst="rect">
            <a:avLst/>
          </a:prstGeom>
          <a:solidFill>
            <a:srgbClr val="333399"/>
          </a:solidFill>
          <a:ln w="9525">
            <a:noFill/>
            <a:miter lim="800000"/>
            <a:headEnd/>
            <a:tailEnd/>
          </a:ln>
        </p:spPr>
        <p:txBody>
          <a:bodyPr wrap="none" anchor="ctr"/>
          <a:lstStyle/>
          <a:p>
            <a:pPr algn="ctr" eaLnBrk="0" hangingPunct="0">
              <a:defRPr/>
            </a:pPr>
            <a:endParaRPr lang="en-US" sz="2400" b="0">
              <a:solidFill>
                <a:srgbClr val="0000FF"/>
              </a:solidFill>
              <a:latin typeface="Times New Roman" pitchFamily="18" charset="0"/>
            </a:endParaRPr>
          </a:p>
        </p:txBody>
      </p:sp>
      <p:sp>
        <p:nvSpPr>
          <p:cNvPr id="1032" name="Text Box 8"/>
          <p:cNvSpPr txBox="1">
            <a:spLocks noChangeArrowheads="1"/>
          </p:cNvSpPr>
          <p:nvPr/>
        </p:nvSpPr>
        <p:spPr bwMode="white">
          <a:xfrm>
            <a:off x="228600" y="5392738"/>
            <a:ext cx="1600200" cy="1465262"/>
          </a:xfrm>
          <a:prstGeom prst="rect">
            <a:avLst/>
          </a:prstGeom>
          <a:noFill/>
          <a:ln>
            <a:noFill/>
          </a:ln>
          <a:extLst/>
        </p:spPr>
        <p:txBody>
          <a:bodyPr>
            <a:spAutoFit/>
          </a:bodyPr>
          <a:lstStyle>
            <a:lvl1pPr eaLnBrk="0" hangingPunct="0">
              <a:defRPr sz="3200" b="1">
                <a:solidFill>
                  <a:srgbClr val="00008C"/>
                </a:solidFill>
                <a:latin typeface="Comic Sans MS" pitchFamily="66" charset="0"/>
              </a:defRPr>
            </a:lvl1pPr>
            <a:lvl2pPr marL="742950" indent="-285750" eaLnBrk="0" hangingPunct="0">
              <a:defRPr sz="3200" b="1">
                <a:solidFill>
                  <a:srgbClr val="00008C"/>
                </a:solidFill>
                <a:latin typeface="Comic Sans MS" pitchFamily="66" charset="0"/>
              </a:defRPr>
            </a:lvl2pPr>
            <a:lvl3pPr marL="1143000" indent="-228600" eaLnBrk="0" hangingPunct="0">
              <a:defRPr sz="3200" b="1">
                <a:solidFill>
                  <a:srgbClr val="00008C"/>
                </a:solidFill>
                <a:latin typeface="Comic Sans MS" pitchFamily="66" charset="0"/>
              </a:defRPr>
            </a:lvl3pPr>
            <a:lvl4pPr marL="1600200" indent="-228600" eaLnBrk="0" hangingPunct="0">
              <a:defRPr sz="3200" b="1">
                <a:solidFill>
                  <a:srgbClr val="00008C"/>
                </a:solidFill>
                <a:latin typeface="Comic Sans MS" pitchFamily="66" charset="0"/>
              </a:defRPr>
            </a:lvl4pPr>
            <a:lvl5pPr marL="2057400" indent="-228600" eaLnBrk="0" hangingPunct="0">
              <a:defRPr sz="3200" b="1">
                <a:solidFill>
                  <a:srgbClr val="00008C"/>
                </a:solidFill>
                <a:latin typeface="Comic Sans MS" pitchFamily="66" charset="0"/>
              </a:defRPr>
            </a:lvl5pPr>
            <a:lvl6pPr marL="2514600" indent="-228600" eaLnBrk="0" fontAlgn="base" hangingPunct="0">
              <a:spcBef>
                <a:spcPct val="0"/>
              </a:spcBef>
              <a:spcAft>
                <a:spcPct val="0"/>
              </a:spcAft>
              <a:defRPr sz="3200" b="1">
                <a:solidFill>
                  <a:srgbClr val="00008C"/>
                </a:solidFill>
                <a:latin typeface="Comic Sans MS" pitchFamily="66" charset="0"/>
              </a:defRPr>
            </a:lvl6pPr>
            <a:lvl7pPr marL="2971800" indent="-228600" eaLnBrk="0" fontAlgn="base" hangingPunct="0">
              <a:spcBef>
                <a:spcPct val="0"/>
              </a:spcBef>
              <a:spcAft>
                <a:spcPct val="0"/>
              </a:spcAft>
              <a:defRPr sz="3200" b="1">
                <a:solidFill>
                  <a:srgbClr val="00008C"/>
                </a:solidFill>
                <a:latin typeface="Comic Sans MS" pitchFamily="66" charset="0"/>
              </a:defRPr>
            </a:lvl7pPr>
            <a:lvl8pPr marL="3429000" indent="-228600" eaLnBrk="0" fontAlgn="base" hangingPunct="0">
              <a:spcBef>
                <a:spcPct val="0"/>
              </a:spcBef>
              <a:spcAft>
                <a:spcPct val="0"/>
              </a:spcAft>
              <a:defRPr sz="3200" b="1">
                <a:solidFill>
                  <a:srgbClr val="00008C"/>
                </a:solidFill>
                <a:latin typeface="Comic Sans MS" pitchFamily="66" charset="0"/>
              </a:defRPr>
            </a:lvl8pPr>
            <a:lvl9pPr marL="3886200" indent="-228600" eaLnBrk="0" fontAlgn="base" hangingPunct="0">
              <a:spcBef>
                <a:spcPct val="0"/>
              </a:spcBef>
              <a:spcAft>
                <a:spcPct val="0"/>
              </a:spcAft>
              <a:defRPr sz="3200" b="1">
                <a:solidFill>
                  <a:srgbClr val="00008C"/>
                </a:solidFill>
                <a:latin typeface="Comic Sans MS" pitchFamily="66" charset="0"/>
              </a:defRPr>
            </a:lvl9pPr>
          </a:lstStyle>
          <a:p>
            <a:pPr>
              <a:spcBef>
                <a:spcPct val="50000"/>
              </a:spcBef>
              <a:defRPr/>
            </a:pPr>
            <a:r>
              <a:rPr lang="en-US" altLang="en-US" sz="1800" b="0" dirty="0" smtClean="0">
                <a:solidFill>
                  <a:schemeClr val="bg1"/>
                </a:solidFill>
                <a:latin typeface="AGaramond Bold" pitchFamily="50" charset="0"/>
              </a:rPr>
              <a:t>Southern</a:t>
            </a:r>
            <a:br>
              <a:rPr lang="en-US" altLang="en-US" sz="1800" b="0" dirty="0" smtClean="0">
                <a:solidFill>
                  <a:schemeClr val="bg1"/>
                </a:solidFill>
                <a:latin typeface="AGaramond Bold" pitchFamily="50" charset="0"/>
              </a:rPr>
            </a:br>
            <a:r>
              <a:rPr lang="en-US" altLang="en-US" sz="1800" b="0" dirty="0" smtClean="0">
                <a:solidFill>
                  <a:schemeClr val="bg1"/>
                </a:solidFill>
                <a:latin typeface="AGaramond Bold" pitchFamily="50" charset="0"/>
              </a:rPr>
              <a:t>Regional</a:t>
            </a:r>
            <a:br>
              <a:rPr lang="en-US" altLang="en-US" sz="1800" b="0" dirty="0" smtClean="0">
                <a:solidFill>
                  <a:schemeClr val="bg1"/>
                </a:solidFill>
                <a:latin typeface="AGaramond Bold" pitchFamily="50" charset="0"/>
              </a:rPr>
            </a:br>
            <a:r>
              <a:rPr lang="en-US" altLang="en-US" sz="1800" b="0" dirty="0" smtClean="0">
                <a:solidFill>
                  <a:schemeClr val="bg1"/>
                </a:solidFill>
                <a:latin typeface="AGaramond Bold" pitchFamily="50" charset="0"/>
              </a:rPr>
              <a:t>Education</a:t>
            </a:r>
            <a:br>
              <a:rPr lang="en-US" altLang="en-US" sz="1800" b="0" dirty="0" smtClean="0">
                <a:solidFill>
                  <a:schemeClr val="bg1"/>
                </a:solidFill>
                <a:latin typeface="AGaramond Bold" pitchFamily="50" charset="0"/>
              </a:rPr>
            </a:br>
            <a:r>
              <a:rPr lang="en-US" altLang="en-US" sz="1800" b="0" dirty="0" smtClean="0">
                <a:solidFill>
                  <a:schemeClr val="bg1"/>
                </a:solidFill>
                <a:latin typeface="AGaramond Bold" pitchFamily="50" charset="0"/>
              </a:rPr>
              <a:t>Board</a:t>
            </a:r>
            <a:br>
              <a:rPr lang="en-US" altLang="en-US" sz="1800" b="0" dirty="0" smtClean="0">
                <a:solidFill>
                  <a:schemeClr val="bg1"/>
                </a:solidFill>
                <a:latin typeface="AGaramond Bold" pitchFamily="50" charset="0"/>
              </a:rPr>
            </a:br>
            <a:endParaRPr lang="en-US" altLang="en-US" sz="1800" b="0" dirty="0" smtClean="0">
              <a:solidFill>
                <a:schemeClr val="bg1"/>
              </a:solidFill>
              <a:latin typeface="AGaramond Bold" pitchFamily="50" charset="0"/>
            </a:endParaRPr>
          </a:p>
        </p:txBody>
      </p:sp>
      <p:pic>
        <p:nvPicPr>
          <p:cNvPr id="1033" name="Picture 9"/>
          <p:cNvPicPr>
            <a:picLocks noChangeAspect="1" noChangeArrowheads="1"/>
          </p:cNvPicPr>
          <p:nvPr/>
        </p:nvPicPr>
        <p:blipFill>
          <a:blip r:embed="rId16" cstate="print"/>
          <a:srcRect/>
          <a:stretch>
            <a:fillRect/>
          </a:stretch>
        </p:blipFill>
        <p:spPr bwMode="auto">
          <a:xfrm>
            <a:off x="228600" y="762000"/>
            <a:ext cx="1371600" cy="476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50" r:id="rId1"/>
    <p:sldLayoutId id="2147484037" r:id="rId2"/>
    <p:sldLayoutId id="2147484038" r:id="rId3"/>
    <p:sldLayoutId id="2147484039" r:id="rId4"/>
    <p:sldLayoutId id="2147484040" r:id="rId5"/>
    <p:sldLayoutId id="2147484041" r:id="rId6"/>
    <p:sldLayoutId id="2147484042" r:id="rId7"/>
    <p:sldLayoutId id="2147484043" r:id="rId8"/>
    <p:sldLayoutId id="2147484044" r:id="rId9"/>
    <p:sldLayoutId id="2147484045" r:id="rId10"/>
    <p:sldLayoutId id="2147484046" r:id="rId11"/>
    <p:sldLayoutId id="2147484047" r:id="rId12"/>
    <p:sldLayoutId id="2147484048" r:id="rId13"/>
    <p:sldLayoutId id="2147484049" r:id="rId14"/>
  </p:sldLayoutIdLst>
  <p:transition spd="med">
    <p:random/>
  </p:transition>
  <p:hf hdr="0" ftr="0" dt="0"/>
  <p:txStyles>
    <p:titleStyle>
      <a:lvl1pPr algn="ctr" rtl="0" eaLnBrk="0" fontAlgn="base" hangingPunct="0">
        <a:spcBef>
          <a:spcPct val="0"/>
        </a:spcBef>
        <a:spcAft>
          <a:spcPct val="0"/>
        </a:spcAft>
        <a:defRPr sz="3600" b="1">
          <a:solidFill>
            <a:srgbClr val="000099"/>
          </a:solidFill>
          <a:latin typeface="+mj-lt"/>
          <a:ea typeface="+mj-ea"/>
          <a:cs typeface="+mj-cs"/>
        </a:defRPr>
      </a:lvl1pPr>
      <a:lvl2pPr algn="ctr" rtl="0" eaLnBrk="0" fontAlgn="base" hangingPunct="0">
        <a:spcBef>
          <a:spcPct val="0"/>
        </a:spcBef>
        <a:spcAft>
          <a:spcPct val="0"/>
        </a:spcAft>
        <a:defRPr sz="3600" b="1">
          <a:solidFill>
            <a:srgbClr val="000099"/>
          </a:solidFill>
          <a:latin typeface="Tahoma" pitchFamily="34" charset="0"/>
        </a:defRPr>
      </a:lvl2pPr>
      <a:lvl3pPr algn="ctr" rtl="0" eaLnBrk="0" fontAlgn="base" hangingPunct="0">
        <a:spcBef>
          <a:spcPct val="0"/>
        </a:spcBef>
        <a:spcAft>
          <a:spcPct val="0"/>
        </a:spcAft>
        <a:defRPr sz="3600" b="1">
          <a:solidFill>
            <a:srgbClr val="000099"/>
          </a:solidFill>
          <a:latin typeface="Tahoma" pitchFamily="34" charset="0"/>
        </a:defRPr>
      </a:lvl3pPr>
      <a:lvl4pPr algn="ctr" rtl="0" eaLnBrk="0" fontAlgn="base" hangingPunct="0">
        <a:spcBef>
          <a:spcPct val="0"/>
        </a:spcBef>
        <a:spcAft>
          <a:spcPct val="0"/>
        </a:spcAft>
        <a:defRPr sz="3600" b="1">
          <a:solidFill>
            <a:srgbClr val="000099"/>
          </a:solidFill>
          <a:latin typeface="Tahoma" pitchFamily="34" charset="0"/>
        </a:defRPr>
      </a:lvl4pPr>
      <a:lvl5pPr algn="ctr" rtl="0" eaLnBrk="0" fontAlgn="base" hangingPunct="0">
        <a:spcBef>
          <a:spcPct val="0"/>
        </a:spcBef>
        <a:spcAft>
          <a:spcPct val="0"/>
        </a:spcAft>
        <a:defRPr sz="3600" b="1">
          <a:solidFill>
            <a:srgbClr val="000099"/>
          </a:solidFill>
          <a:latin typeface="Tahoma" pitchFamily="34" charset="0"/>
        </a:defRPr>
      </a:lvl5pPr>
      <a:lvl6pPr marL="457200" algn="ctr" rtl="0" eaLnBrk="0" fontAlgn="base" hangingPunct="0">
        <a:spcBef>
          <a:spcPct val="0"/>
        </a:spcBef>
        <a:spcAft>
          <a:spcPct val="0"/>
        </a:spcAft>
        <a:defRPr sz="3600" b="1">
          <a:solidFill>
            <a:srgbClr val="000099"/>
          </a:solidFill>
          <a:latin typeface="Tahoma" pitchFamily="34" charset="0"/>
        </a:defRPr>
      </a:lvl6pPr>
      <a:lvl7pPr marL="914400" algn="ctr" rtl="0" eaLnBrk="0" fontAlgn="base" hangingPunct="0">
        <a:spcBef>
          <a:spcPct val="0"/>
        </a:spcBef>
        <a:spcAft>
          <a:spcPct val="0"/>
        </a:spcAft>
        <a:defRPr sz="3600" b="1">
          <a:solidFill>
            <a:srgbClr val="000099"/>
          </a:solidFill>
          <a:latin typeface="Tahoma" pitchFamily="34" charset="0"/>
        </a:defRPr>
      </a:lvl7pPr>
      <a:lvl8pPr marL="1371600" algn="ctr" rtl="0" eaLnBrk="0" fontAlgn="base" hangingPunct="0">
        <a:spcBef>
          <a:spcPct val="0"/>
        </a:spcBef>
        <a:spcAft>
          <a:spcPct val="0"/>
        </a:spcAft>
        <a:defRPr sz="3600" b="1">
          <a:solidFill>
            <a:srgbClr val="000099"/>
          </a:solidFill>
          <a:latin typeface="Tahoma" pitchFamily="34" charset="0"/>
        </a:defRPr>
      </a:lvl8pPr>
      <a:lvl9pPr marL="1828800" algn="ctr" rtl="0" eaLnBrk="0" fontAlgn="base" hangingPunct="0">
        <a:spcBef>
          <a:spcPct val="0"/>
        </a:spcBef>
        <a:spcAft>
          <a:spcPct val="0"/>
        </a:spcAft>
        <a:defRPr sz="3600" b="1">
          <a:solidFill>
            <a:srgbClr val="000099"/>
          </a:solidFill>
          <a:latin typeface="Tahoma" pitchFamily="34" charset="0"/>
        </a:defRPr>
      </a:lvl9pPr>
    </p:titleStyle>
    <p:bodyStyle>
      <a:lvl1pPr marL="342900" indent="-342900" algn="l" rtl="0" eaLnBrk="0" fontAlgn="base" hangingPunct="0">
        <a:spcBef>
          <a:spcPct val="20000"/>
        </a:spcBef>
        <a:spcAft>
          <a:spcPct val="0"/>
        </a:spcAft>
        <a:buClr>
          <a:srgbClr val="FFDF9F"/>
        </a:buClr>
        <a:buFont typeface="Wingdings" pitchFamily="2" charset="2"/>
        <a:buChar char="n"/>
        <a:defRPr sz="2400" b="1">
          <a:solidFill>
            <a:srgbClr val="000099"/>
          </a:solidFill>
          <a:latin typeface="+mn-lt"/>
          <a:ea typeface="+mn-ea"/>
          <a:cs typeface="+mn-cs"/>
        </a:defRPr>
      </a:lvl1pPr>
      <a:lvl2pPr marL="742950" indent="-285750" algn="l" rtl="0" eaLnBrk="0" fontAlgn="base" hangingPunct="0">
        <a:spcBef>
          <a:spcPct val="20000"/>
        </a:spcBef>
        <a:spcAft>
          <a:spcPct val="0"/>
        </a:spcAft>
        <a:buClr>
          <a:srgbClr val="FFDF9F"/>
        </a:buClr>
        <a:buChar char="•"/>
        <a:defRPr sz="2200" b="1">
          <a:solidFill>
            <a:srgbClr val="000099"/>
          </a:solidFill>
          <a:latin typeface="+mn-lt"/>
        </a:defRPr>
      </a:lvl2pPr>
      <a:lvl3pPr marL="1143000" indent="-228600" algn="l" rtl="0" eaLnBrk="0" fontAlgn="base" hangingPunct="0">
        <a:spcBef>
          <a:spcPct val="20000"/>
        </a:spcBef>
        <a:spcAft>
          <a:spcPct val="0"/>
        </a:spcAft>
        <a:buChar char="•"/>
        <a:defRPr sz="2400" b="1">
          <a:solidFill>
            <a:srgbClr val="000099"/>
          </a:solidFill>
          <a:latin typeface="+mn-lt"/>
        </a:defRPr>
      </a:lvl3pPr>
      <a:lvl4pPr marL="1600200" indent="-228600" algn="l" rtl="0" eaLnBrk="0" fontAlgn="base" hangingPunct="0">
        <a:spcBef>
          <a:spcPct val="20000"/>
        </a:spcBef>
        <a:spcAft>
          <a:spcPct val="0"/>
        </a:spcAft>
        <a:buChar char="–"/>
        <a:defRPr sz="2000" b="1">
          <a:solidFill>
            <a:srgbClr val="000099"/>
          </a:solidFill>
          <a:latin typeface="+mn-lt"/>
        </a:defRPr>
      </a:lvl4pPr>
      <a:lvl5pPr marL="2057400" indent="-228600" algn="l" rtl="0" eaLnBrk="0" fontAlgn="base" hangingPunct="0">
        <a:spcBef>
          <a:spcPct val="20000"/>
        </a:spcBef>
        <a:spcAft>
          <a:spcPct val="0"/>
        </a:spcAft>
        <a:buChar char="»"/>
        <a:defRPr sz="2000" b="1">
          <a:solidFill>
            <a:srgbClr val="000099"/>
          </a:solidFill>
          <a:latin typeface="+mn-lt"/>
        </a:defRPr>
      </a:lvl5pPr>
      <a:lvl6pPr marL="2514600" indent="-228600" algn="l" rtl="0" eaLnBrk="0" fontAlgn="base" hangingPunct="0">
        <a:spcBef>
          <a:spcPct val="20000"/>
        </a:spcBef>
        <a:spcAft>
          <a:spcPct val="0"/>
        </a:spcAft>
        <a:buChar char="»"/>
        <a:defRPr sz="2000" b="1">
          <a:solidFill>
            <a:srgbClr val="000099"/>
          </a:solidFill>
          <a:latin typeface="+mn-lt"/>
        </a:defRPr>
      </a:lvl6pPr>
      <a:lvl7pPr marL="2971800" indent="-228600" algn="l" rtl="0" eaLnBrk="0" fontAlgn="base" hangingPunct="0">
        <a:spcBef>
          <a:spcPct val="20000"/>
        </a:spcBef>
        <a:spcAft>
          <a:spcPct val="0"/>
        </a:spcAft>
        <a:buChar char="»"/>
        <a:defRPr sz="2000" b="1">
          <a:solidFill>
            <a:srgbClr val="000099"/>
          </a:solidFill>
          <a:latin typeface="+mn-lt"/>
        </a:defRPr>
      </a:lvl7pPr>
      <a:lvl8pPr marL="3429000" indent="-228600" algn="l" rtl="0" eaLnBrk="0" fontAlgn="base" hangingPunct="0">
        <a:spcBef>
          <a:spcPct val="20000"/>
        </a:spcBef>
        <a:spcAft>
          <a:spcPct val="0"/>
        </a:spcAft>
        <a:buChar char="»"/>
        <a:defRPr sz="2000" b="1">
          <a:solidFill>
            <a:srgbClr val="000099"/>
          </a:solidFill>
          <a:latin typeface="+mn-lt"/>
        </a:defRPr>
      </a:lvl8pPr>
      <a:lvl9pPr marL="3886200" indent="-228600" algn="l" rtl="0" eaLnBrk="0" fontAlgn="base" hangingPunct="0">
        <a:spcBef>
          <a:spcPct val="20000"/>
        </a:spcBef>
        <a:spcAft>
          <a:spcPct val="0"/>
        </a:spcAft>
        <a:buChar char="»"/>
        <a:defRPr sz="2000" b="1">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lexile.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685800"/>
            <a:ext cx="6477000" cy="1371600"/>
          </a:xfrm>
        </p:spPr>
        <p:txBody>
          <a:bodyPr/>
          <a:lstStyle/>
          <a:p>
            <a:r>
              <a:rPr lang="en-US" sz="2800" dirty="0" smtClean="0">
                <a:solidFill>
                  <a:schemeClr val="accent2"/>
                </a:solidFill>
                <a:latin typeface="Comic Sans MS" pitchFamily="66" charset="0"/>
              </a:rPr>
              <a:t>Aligning Curriculum to the </a:t>
            </a:r>
            <a:br>
              <a:rPr lang="en-US" sz="2800" dirty="0" smtClean="0">
                <a:solidFill>
                  <a:schemeClr val="accent2"/>
                </a:solidFill>
                <a:latin typeface="Comic Sans MS" pitchFamily="66" charset="0"/>
              </a:rPr>
            </a:br>
            <a:r>
              <a:rPr lang="en-US" sz="2800" dirty="0" smtClean="0">
                <a:solidFill>
                  <a:schemeClr val="accent2"/>
                </a:solidFill>
                <a:latin typeface="Comic Sans MS" pitchFamily="66" charset="0"/>
              </a:rPr>
              <a:t>Common Core State Standards</a:t>
            </a:r>
            <a:br>
              <a:rPr lang="en-US" sz="2800" dirty="0" smtClean="0">
                <a:solidFill>
                  <a:schemeClr val="accent2"/>
                </a:solidFill>
                <a:latin typeface="Comic Sans MS" pitchFamily="66" charset="0"/>
              </a:rPr>
            </a:br>
            <a:r>
              <a:rPr lang="en-US" sz="2800" dirty="0" smtClean="0">
                <a:solidFill>
                  <a:schemeClr val="accent2"/>
                </a:solidFill>
                <a:latin typeface="Comic Sans MS" pitchFamily="66" charset="0"/>
              </a:rPr>
              <a:t/>
            </a:r>
            <a:br>
              <a:rPr lang="en-US" sz="2800" dirty="0" smtClean="0">
                <a:solidFill>
                  <a:schemeClr val="accent2"/>
                </a:solidFill>
                <a:latin typeface="Comic Sans MS" pitchFamily="66" charset="0"/>
              </a:rPr>
            </a:br>
            <a:r>
              <a:rPr lang="en-US" sz="2800" i="1" dirty="0" smtClean="0">
                <a:solidFill>
                  <a:schemeClr val="accent2"/>
                </a:solidFill>
                <a:latin typeface="Comic Sans MS" pitchFamily="66" charset="0"/>
              </a:rPr>
              <a:t>Pecos Valley Regional Education Cooperative #8</a:t>
            </a:r>
            <a:r>
              <a:rPr lang="en-US" sz="2800" dirty="0" smtClean="0"/>
              <a:t/>
            </a:r>
            <a:br>
              <a:rPr lang="en-US" sz="2800" dirty="0" smtClean="0"/>
            </a:br>
            <a:endParaRPr lang="en-US" sz="2800" dirty="0" smtClean="0">
              <a:solidFill>
                <a:srgbClr val="D45224"/>
              </a:solidFill>
              <a:latin typeface="Comic Sans MS" pitchFamily="66" charset="0"/>
            </a:endParaRPr>
          </a:p>
        </p:txBody>
      </p:sp>
      <p:sp>
        <p:nvSpPr>
          <p:cNvPr id="1590276" name="AutoShape 4"/>
          <p:cNvSpPr>
            <a:spLocks noGrp="1" noChangeArrowheads="1"/>
          </p:cNvSpPr>
          <p:nvPr>
            <p:ph type="subTitle" idx="1"/>
          </p:nvPr>
        </p:nvSpPr>
        <p:spPr>
          <a:xfrm>
            <a:off x="2286000" y="3276600"/>
            <a:ext cx="6629400" cy="2667000"/>
          </a:xfrm>
          <a:prstGeom prst="doubleWave">
            <a:avLst>
              <a:gd name="adj1" fmla="val 6500"/>
              <a:gd name="adj2" fmla="val 0"/>
            </a:avLst>
          </a:prstGeom>
          <a:solidFill>
            <a:schemeClr val="accent1"/>
          </a:solidFill>
          <a:ln>
            <a:solidFill>
              <a:srgbClr val="000066"/>
            </a:solidFill>
          </a:ln>
        </p:spPr>
        <p:txBody>
          <a:bodyPr/>
          <a:lstStyle/>
          <a:p>
            <a:pPr>
              <a:spcBef>
                <a:spcPct val="0"/>
              </a:spcBef>
              <a:buClrTx/>
              <a:buFontTx/>
              <a:buNone/>
            </a:pPr>
            <a:r>
              <a:rPr lang="en-US" sz="3600" dirty="0" smtClean="0">
                <a:solidFill>
                  <a:srgbClr val="D45224"/>
                </a:solidFill>
                <a:latin typeface="Tempus Sans ITC" pitchFamily="82" charset="0"/>
              </a:rPr>
              <a:t>Welcome to the Pecos Valley Curriculum Design and Construction Team  </a:t>
            </a:r>
          </a:p>
        </p:txBody>
      </p:sp>
      <p:sp>
        <p:nvSpPr>
          <p:cNvPr id="3076" name="Rectangle 5"/>
          <p:cNvSpPr>
            <a:spLocks noChangeArrowheads="1"/>
          </p:cNvSpPr>
          <p:nvPr/>
        </p:nvSpPr>
        <p:spPr bwMode="auto">
          <a:xfrm>
            <a:off x="2971800" y="2590800"/>
            <a:ext cx="5181600" cy="646112"/>
          </a:xfrm>
          <a:prstGeom prst="rect">
            <a:avLst/>
          </a:prstGeom>
          <a:noFill/>
          <a:ln w="9525">
            <a:noFill/>
            <a:miter lim="800000"/>
            <a:headEnd/>
            <a:tailEnd/>
          </a:ln>
        </p:spPr>
        <p:txBody>
          <a:bodyPr>
            <a:spAutoFit/>
          </a:bodyPr>
          <a:lstStyle/>
          <a:p>
            <a:pPr algn="ctr" eaLnBrk="0" hangingPunct="0"/>
            <a:r>
              <a:rPr lang="en-US" sz="1800" dirty="0">
                <a:solidFill>
                  <a:schemeClr val="accent2"/>
                </a:solidFill>
                <a:cs typeface="Times New Roman" pitchFamily="18" charset="0"/>
              </a:rPr>
              <a:t>Elizabeth Bailey</a:t>
            </a:r>
          </a:p>
          <a:p>
            <a:pPr algn="ctr" eaLnBrk="0" hangingPunct="0"/>
            <a:r>
              <a:rPr lang="en-US" sz="1800" b="0" dirty="0">
                <a:solidFill>
                  <a:schemeClr val="accent2"/>
                </a:solidFill>
                <a:cs typeface="Times New Roman" pitchFamily="18" charset="0"/>
              </a:rPr>
              <a:t>elizabethcbailey@bellsouth.net</a:t>
            </a:r>
            <a:endParaRPr lang="en-US" sz="1800" b="0" dirty="0">
              <a:solidFill>
                <a:srgbClr val="D45224"/>
              </a:solidFill>
              <a:cs typeface="Times New Roman" pitchFamily="18" charset="0"/>
            </a:endParaRPr>
          </a:p>
        </p:txBody>
      </p:sp>
      <p:sp>
        <p:nvSpPr>
          <p:cNvPr id="3077" name="Slide Number Placeholder 6"/>
          <p:cNvSpPr>
            <a:spLocks noGrp="1"/>
          </p:cNvSpPr>
          <p:nvPr>
            <p:ph type="sldNum" sz="quarter" idx="11"/>
          </p:nvPr>
        </p:nvSpPr>
        <p:spPr>
          <a:noFill/>
        </p:spPr>
        <p:txBody>
          <a:bodyPr/>
          <a:lstStyle/>
          <a:p>
            <a:fld id="{635BDF7A-9512-4D7A-8354-48414327D1D7}" type="slidenum">
              <a:rPr lang="en-US" smtClean="0"/>
              <a:pPr/>
              <a:t>1</a:t>
            </a:fld>
            <a:endParaRPr lang="en-US" smtClean="0"/>
          </a:p>
        </p:txBody>
      </p:sp>
      <p:pic>
        <p:nvPicPr>
          <p:cNvPr id="3078" name="Picture 6" descr="C:\Users\OWNER\AppData\Local\Microsoft\Windows\Temporary Internet Files\Content.IE5\GZGAOVY3\MC900338432[1].wmf"/>
          <p:cNvPicPr>
            <a:picLocks noChangeAspect="1" noChangeArrowheads="1"/>
          </p:cNvPicPr>
          <p:nvPr/>
        </p:nvPicPr>
        <p:blipFill>
          <a:blip r:embed="rId3" cstate="print"/>
          <a:srcRect/>
          <a:stretch>
            <a:fillRect/>
          </a:stretch>
        </p:blipFill>
        <p:spPr bwMode="auto">
          <a:xfrm>
            <a:off x="7162800" y="5105400"/>
            <a:ext cx="1447800" cy="1444625"/>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590276"/>
                                        </p:tgtEl>
                                        <p:attrNameLst>
                                          <p:attrName>style.visibility</p:attrName>
                                        </p:attrNameLst>
                                      </p:cBhvr>
                                      <p:to>
                                        <p:strVal val="visible"/>
                                      </p:to>
                                    </p:set>
                                    <p:anim calcmode="lin" valueType="num">
                                      <p:cBhvr>
                                        <p:cTn id="7" dur="5000" fill="hold"/>
                                        <p:tgtEl>
                                          <p:spTgt spid="1590276"/>
                                        </p:tgtEl>
                                        <p:attrNameLst>
                                          <p:attrName>ppt_w</p:attrName>
                                        </p:attrNameLst>
                                      </p:cBhvr>
                                      <p:tavLst>
                                        <p:tav tm="0" fmla="#ppt_w*sin(2.5*pi*$)">
                                          <p:val>
                                            <p:fltVal val="0"/>
                                          </p:val>
                                        </p:tav>
                                        <p:tav tm="100000">
                                          <p:val>
                                            <p:fltVal val="1"/>
                                          </p:val>
                                        </p:tav>
                                      </p:tavLst>
                                    </p:anim>
                                    <p:anim calcmode="lin" valueType="num">
                                      <p:cBhvr>
                                        <p:cTn id="8" dur="5000" fill="hold"/>
                                        <p:tgtEl>
                                          <p:spTgt spid="15902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0276"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ctrTitle"/>
          </p:nvPr>
        </p:nvSpPr>
        <p:spPr>
          <a:xfrm>
            <a:off x="2362200" y="304800"/>
            <a:ext cx="6400800" cy="1295400"/>
          </a:xfrm>
        </p:spPr>
        <p:txBody>
          <a:bodyPr/>
          <a:lstStyle/>
          <a:p>
            <a:r>
              <a:rPr lang="en-US" sz="3200" smtClean="0">
                <a:solidFill>
                  <a:srgbClr val="4141FF"/>
                </a:solidFill>
                <a:latin typeface="Comic Sans MS" pitchFamily="66" charset="0"/>
              </a:rPr>
              <a:t>Five Key Ideas about</a:t>
            </a:r>
            <a:r>
              <a:rPr lang="en-US" sz="3200" smtClean="0">
                <a:latin typeface="Comic Sans MS" pitchFamily="66" charset="0"/>
              </a:rPr>
              <a:t> </a:t>
            </a:r>
            <a:r>
              <a:rPr lang="en-US" sz="3200" smtClean="0">
                <a:solidFill>
                  <a:srgbClr val="D45224"/>
                </a:solidFill>
                <a:latin typeface="Comic Sans MS" pitchFamily="66" charset="0"/>
              </a:rPr>
              <a:t>Common Core</a:t>
            </a:r>
            <a:r>
              <a:rPr lang="en-US" sz="3200" smtClean="0">
                <a:latin typeface="Comic Sans MS" pitchFamily="66" charset="0"/>
              </a:rPr>
              <a:t>, </a:t>
            </a:r>
            <a:r>
              <a:rPr lang="en-US" sz="3200" smtClean="0">
                <a:solidFill>
                  <a:srgbClr val="4141FF"/>
                </a:solidFill>
                <a:latin typeface="Comic Sans MS" pitchFamily="66" charset="0"/>
              </a:rPr>
              <a:t>the Blueprint</a:t>
            </a:r>
          </a:p>
        </p:txBody>
      </p:sp>
      <p:sp>
        <p:nvSpPr>
          <p:cNvPr id="6" name="Subtitle 5"/>
          <p:cNvSpPr>
            <a:spLocks noGrp="1"/>
          </p:cNvSpPr>
          <p:nvPr>
            <p:ph type="subTitle" idx="1"/>
          </p:nvPr>
        </p:nvSpPr>
        <p:spPr>
          <a:xfrm>
            <a:off x="2362200" y="1676400"/>
            <a:ext cx="6400800" cy="4419600"/>
          </a:xfrm>
        </p:spPr>
        <p:txBody>
          <a:bodyPr/>
          <a:lstStyle/>
          <a:p>
            <a:pPr algn="l">
              <a:defRPr/>
            </a:pPr>
            <a:r>
              <a:rPr lang="en-US" sz="2000" dirty="0" smtClean="0">
                <a:solidFill>
                  <a:srgbClr val="D45224"/>
                </a:solidFill>
                <a:latin typeface="Comic Sans MS" pitchFamily="66" charset="0"/>
              </a:rPr>
              <a:t>1. Outline </a:t>
            </a:r>
            <a:r>
              <a:rPr lang="en-US" sz="2000" dirty="0">
                <a:solidFill>
                  <a:srgbClr val="D45224"/>
                </a:solidFill>
                <a:latin typeface="Comic Sans MS" pitchFamily="66" charset="0"/>
              </a:rPr>
              <a:t>the most essential skills and knowledge every student needs to master to be college and career </a:t>
            </a:r>
            <a:r>
              <a:rPr lang="en-US" sz="2000" dirty="0" smtClean="0">
                <a:solidFill>
                  <a:srgbClr val="D45224"/>
                </a:solidFill>
                <a:latin typeface="Comic Sans MS" pitchFamily="66" charset="0"/>
              </a:rPr>
              <a:t>ready.</a:t>
            </a:r>
          </a:p>
          <a:p>
            <a:pPr algn="l">
              <a:defRPr/>
            </a:pPr>
            <a:endParaRPr lang="en-US" sz="800" dirty="0">
              <a:solidFill>
                <a:srgbClr val="D45224"/>
              </a:solidFill>
              <a:latin typeface="Comic Sans MS" pitchFamily="66" charset="0"/>
            </a:endParaRPr>
          </a:p>
          <a:p>
            <a:pPr algn="l">
              <a:defRPr/>
            </a:pPr>
            <a:r>
              <a:rPr lang="en-US" sz="2000" dirty="0" smtClean="0">
                <a:solidFill>
                  <a:srgbClr val="4141FF"/>
                </a:solidFill>
                <a:latin typeface="Comic Sans MS" pitchFamily="66" charset="0"/>
              </a:rPr>
              <a:t>2. Distribute </a:t>
            </a:r>
            <a:r>
              <a:rPr lang="en-US" sz="2000" dirty="0">
                <a:solidFill>
                  <a:srgbClr val="4141FF"/>
                </a:solidFill>
                <a:latin typeface="Comic Sans MS" pitchFamily="66" charset="0"/>
              </a:rPr>
              <a:t>responsibility for students’ literacy development through grade </a:t>
            </a:r>
            <a:r>
              <a:rPr lang="en-US" sz="2000" dirty="0" smtClean="0">
                <a:solidFill>
                  <a:srgbClr val="4141FF"/>
                </a:solidFill>
                <a:latin typeface="Comic Sans MS" pitchFamily="66" charset="0"/>
              </a:rPr>
              <a:t>12.</a:t>
            </a:r>
          </a:p>
          <a:p>
            <a:pPr marL="457200" indent="-457200" algn="l">
              <a:buFont typeface="Wingdings" pitchFamily="2" charset="2"/>
              <a:buAutoNum type="arabicPeriod" startAt="2"/>
              <a:defRPr/>
            </a:pPr>
            <a:endParaRPr lang="en-US" sz="800" dirty="0">
              <a:solidFill>
                <a:srgbClr val="4141FF"/>
              </a:solidFill>
              <a:latin typeface="Comic Sans MS" pitchFamily="66" charset="0"/>
            </a:endParaRPr>
          </a:p>
          <a:p>
            <a:pPr algn="l">
              <a:defRPr/>
            </a:pPr>
            <a:r>
              <a:rPr lang="en-US" sz="2000" dirty="0" smtClean="0">
                <a:solidFill>
                  <a:srgbClr val="D45224"/>
                </a:solidFill>
                <a:latin typeface="Comic Sans MS" pitchFamily="66" charset="0"/>
              </a:rPr>
              <a:t>3. Include </a:t>
            </a:r>
            <a:r>
              <a:rPr lang="en-US" sz="2000" dirty="0">
                <a:solidFill>
                  <a:srgbClr val="D45224"/>
                </a:solidFill>
                <a:latin typeface="Comic Sans MS" pitchFamily="66" charset="0"/>
              </a:rPr>
              <a:t>rigorous content and application of knowledge through high-order </a:t>
            </a:r>
            <a:r>
              <a:rPr lang="en-US" sz="2000" dirty="0" smtClean="0">
                <a:solidFill>
                  <a:srgbClr val="D45224"/>
                </a:solidFill>
                <a:latin typeface="Comic Sans MS" pitchFamily="66" charset="0"/>
              </a:rPr>
              <a:t>skills.</a:t>
            </a:r>
          </a:p>
          <a:p>
            <a:pPr marL="457200" indent="-457200" algn="l">
              <a:buFont typeface="Wingdings" pitchFamily="2" charset="2"/>
              <a:buAutoNum type="arabicPeriod" startAt="3"/>
              <a:defRPr/>
            </a:pPr>
            <a:endParaRPr lang="en-US" sz="800" dirty="0">
              <a:solidFill>
                <a:srgbClr val="D45224"/>
              </a:solidFill>
              <a:latin typeface="Comic Sans MS" pitchFamily="66" charset="0"/>
            </a:endParaRPr>
          </a:p>
          <a:p>
            <a:pPr algn="l">
              <a:defRPr/>
            </a:pPr>
            <a:r>
              <a:rPr lang="en-US" sz="2000" dirty="0" smtClean="0">
                <a:solidFill>
                  <a:srgbClr val="4141FF"/>
                </a:solidFill>
                <a:latin typeface="Comic Sans MS" pitchFamily="66" charset="0"/>
              </a:rPr>
              <a:t>4. Written </a:t>
            </a:r>
            <a:r>
              <a:rPr lang="en-US" sz="2000" dirty="0">
                <a:solidFill>
                  <a:srgbClr val="4141FF"/>
                </a:solidFill>
                <a:latin typeface="Comic Sans MS" pitchFamily="66" charset="0"/>
              </a:rPr>
              <a:t>so that all students are prepared to succeed in the global economy and </a:t>
            </a:r>
            <a:r>
              <a:rPr lang="en-US" sz="2000" dirty="0" smtClean="0">
                <a:solidFill>
                  <a:srgbClr val="4141FF"/>
                </a:solidFill>
                <a:latin typeface="Comic Sans MS" pitchFamily="66" charset="0"/>
              </a:rPr>
              <a:t>society.</a:t>
            </a:r>
          </a:p>
          <a:p>
            <a:pPr marL="457200" indent="-457200" algn="l">
              <a:buFont typeface="Wingdings" pitchFamily="2" charset="2"/>
              <a:buAutoNum type="arabicPeriod" startAt="4"/>
              <a:defRPr/>
            </a:pPr>
            <a:endParaRPr lang="en-US" sz="800" dirty="0">
              <a:solidFill>
                <a:srgbClr val="4141FF"/>
              </a:solidFill>
              <a:latin typeface="Comic Sans MS" pitchFamily="66" charset="0"/>
            </a:endParaRPr>
          </a:p>
          <a:p>
            <a:pPr algn="l">
              <a:defRPr/>
            </a:pPr>
            <a:r>
              <a:rPr lang="en-US" sz="2000" dirty="0" smtClean="0">
                <a:solidFill>
                  <a:srgbClr val="D45224"/>
                </a:solidFill>
                <a:latin typeface="Comic Sans MS" pitchFamily="66" charset="0"/>
              </a:rPr>
              <a:t>5.  Are </a:t>
            </a:r>
            <a:r>
              <a:rPr lang="en-US" sz="2000" dirty="0">
                <a:solidFill>
                  <a:srgbClr val="D45224"/>
                </a:solidFill>
                <a:latin typeface="Comic Sans MS" pitchFamily="66" charset="0"/>
              </a:rPr>
              <a:t>evidence and/or research </a:t>
            </a:r>
            <a:r>
              <a:rPr lang="en-US" sz="2000" dirty="0" smtClean="0">
                <a:solidFill>
                  <a:srgbClr val="D45224"/>
                </a:solidFill>
                <a:latin typeface="Comic Sans MS" pitchFamily="66" charset="0"/>
              </a:rPr>
              <a:t>based.</a:t>
            </a:r>
            <a:endParaRPr lang="en-US" sz="2000" dirty="0">
              <a:solidFill>
                <a:srgbClr val="D45224"/>
              </a:solidFill>
              <a:latin typeface="Comic Sans MS" pitchFamily="66" charset="0"/>
            </a:endParaRPr>
          </a:p>
          <a:p>
            <a:pPr algn="l">
              <a:defRPr/>
            </a:pPr>
            <a:endParaRPr lang="en-US" sz="2000" dirty="0" smtClean="0">
              <a:latin typeface="Comic Sans MS" pitchFamily="66" charset="0"/>
            </a:endParaRPr>
          </a:p>
          <a:p>
            <a:pPr algn="l">
              <a:defRPr/>
            </a:pPr>
            <a:endParaRPr lang="en-US" sz="2000" dirty="0">
              <a:latin typeface="Comic Sans MS" pitchFamily="66" charset="0"/>
            </a:endParaRPr>
          </a:p>
          <a:p>
            <a:pPr algn="l">
              <a:defRPr/>
            </a:pPr>
            <a:endParaRPr lang="en-US" sz="2000" dirty="0">
              <a:solidFill>
                <a:srgbClr val="4141FF"/>
              </a:solidFill>
              <a:latin typeface="Comic Sans MS" pitchFamily="66" charset="0"/>
            </a:endParaRPr>
          </a:p>
        </p:txBody>
      </p:sp>
      <p:sp>
        <p:nvSpPr>
          <p:cNvPr id="14340" name="Slide Number Placeholder 3"/>
          <p:cNvSpPr>
            <a:spLocks noGrp="1"/>
          </p:cNvSpPr>
          <p:nvPr>
            <p:ph type="sldNum" sz="quarter" idx="11"/>
          </p:nvPr>
        </p:nvSpPr>
        <p:spPr>
          <a:noFill/>
        </p:spPr>
        <p:txBody>
          <a:bodyPr/>
          <a:lstStyle/>
          <a:p>
            <a:fld id="{7E076468-6435-4BAA-9FCC-6DE780FB5717}" type="slidenum">
              <a:rPr lang="en-US" smtClean="0"/>
              <a:pPr/>
              <a:t>10</a:t>
            </a:fld>
            <a:endParaRPr lang="en-US" smtClean="0"/>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2057400" y="2209800"/>
            <a:ext cx="6781800" cy="3532188"/>
          </a:xfrm>
        </p:spPr>
        <p:txBody>
          <a:bodyPr/>
          <a:lstStyle/>
          <a:p>
            <a:endParaRPr lang="en-US" dirty="0" smtClean="0"/>
          </a:p>
          <a:p>
            <a:pPr algn="ctr">
              <a:buFont typeface="Wingdings 2" pitchFamily="18" charset="2"/>
              <a:buNone/>
            </a:pPr>
            <a:r>
              <a:rPr lang="en-US" sz="4400" dirty="0" smtClean="0"/>
              <a:t>Investigating the Standards:</a:t>
            </a:r>
          </a:p>
          <a:p>
            <a:pPr algn="ctr">
              <a:buFont typeface="Wingdings 2" pitchFamily="18" charset="2"/>
              <a:buNone/>
            </a:pPr>
            <a:r>
              <a:rPr lang="en-US" sz="4400" i="1" dirty="0" smtClean="0">
                <a:solidFill>
                  <a:srgbClr val="993300"/>
                </a:solidFill>
              </a:rPr>
              <a:t>CCSS </a:t>
            </a:r>
            <a:br>
              <a:rPr lang="en-US" sz="4400" i="1" dirty="0" smtClean="0">
                <a:solidFill>
                  <a:srgbClr val="993300"/>
                </a:solidFill>
              </a:rPr>
            </a:br>
            <a:r>
              <a:rPr lang="en-US" sz="4400" i="1" dirty="0" smtClean="0">
                <a:solidFill>
                  <a:srgbClr val="993300"/>
                </a:solidFill>
              </a:rPr>
              <a:t>English Language Arts</a:t>
            </a:r>
          </a:p>
        </p:txBody>
      </p:sp>
      <p:sp>
        <p:nvSpPr>
          <p:cNvPr id="5" name="Slide Number Placeholder 4"/>
          <p:cNvSpPr>
            <a:spLocks noGrp="1"/>
          </p:cNvSpPr>
          <p:nvPr>
            <p:ph type="sldNum" sz="quarter" idx="4294967295"/>
          </p:nvPr>
        </p:nvSpPr>
        <p:spPr>
          <a:xfrm>
            <a:off x="7924800" y="6356350"/>
            <a:ext cx="762000" cy="365125"/>
          </a:xfrm>
          <a:prstGeom prst="rect">
            <a:avLst/>
          </a:prstGeom>
        </p:spPr>
        <p:txBody>
          <a:bodyPr/>
          <a:lstStyle/>
          <a:p>
            <a:pPr>
              <a:defRPr/>
            </a:pPr>
            <a:fld id="{B2B1FEE9-9B21-4D59-BA99-90FAC9B15058}" type="slidenum">
              <a:rPr lang="en-US"/>
              <a:pPr>
                <a:defRPr/>
              </a:pPr>
              <a:t>11</a:t>
            </a:fld>
            <a:endParaRPr lang="en-US" dirty="0"/>
          </a:p>
        </p:txBody>
      </p:sp>
      <p:pic>
        <p:nvPicPr>
          <p:cNvPr id="20484" name="Picture 3"/>
          <p:cNvPicPr>
            <a:picLocks noChangeAspect="1" noChangeArrowheads="1"/>
          </p:cNvPicPr>
          <p:nvPr/>
        </p:nvPicPr>
        <p:blipFill>
          <a:blip r:embed="rId2" cstate="print"/>
          <a:srcRect/>
          <a:stretch>
            <a:fillRect/>
          </a:stretch>
        </p:blipFill>
        <p:spPr bwMode="auto">
          <a:xfrm>
            <a:off x="2209800" y="914400"/>
            <a:ext cx="4648200" cy="17526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solidFill>
                  <a:srgbClr val="6C2400"/>
                </a:solidFill>
              </a:rPr>
              <a:t>Overall ELA Structure</a:t>
            </a:r>
          </a:p>
        </p:txBody>
      </p:sp>
      <p:sp>
        <p:nvSpPr>
          <p:cNvPr id="3" name="Content Placeholder 2"/>
          <p:cNvSpPr>
            <a:spLocks noGrp="1"/>
          </p:cNvSpPr>
          <p:nvPr>
            <p:ph idx="1"/>
          </p:nvPr>
        </p:nvSpPr>
        <p:spPr>
          <a:xfrm>
            <a:off x="1981200" y="1935163"/>
            <a:ext cx="2743200" cy="4389437"/>
          </a:xfrm>
        </p:spPr>
        <p:txBody>
          <a:bodyPr>
            <a:normAutofit fontScale="62500" lnSpcReduction="20000"/>
          </a:bodyPr>
          <a:lstStyle/>
          <a:p>
            <a:pPr marL="274320" indent="-274320" fontAlgn="auto">
              <a:spcAft>
                <a:spcPts val="0"/>
              </a:spcAft>
              <a:buClr>
                <a:schemeClr val="accent3"/>
              </a:buClr>
              <a:buFont typeface="Wingdings 2"/>
              <a:buNone/>
              <a:defRPr/>
            </a:pPr>
            <a:r>
              <a:rPr lang="en-US" sz="4000" dirty="0" smtClean="0">
                <a:solidFill>
                  <a:srgbClr val="D45224"/>
                </a:solidFill>
              </a:rPr>
              <a:t>K-5</a:t>
            </a:r>
          </a:p>
          <a:p>
            <a:pPr marL="274320" indent="-274320" fontAlgn="auto">
              <a:spcAft>
                <a:spcPts val="0"/>
              </a:spcAft>
              <a:buClr>
                <a:schemeClr val="accent3"/>
              </a:buClr>
              <a:buFont typeface="Wingdings 2"/>
              <a:buNone/>
              <a:defRPr/>
            </a:pPr>
            <a:r>
              <a:rPr lang="en-US" sz="4000" dirty="0" smtClean="0">
                <a:solidFill>
                  <a:srgbClr val="D45224"/>
                </a:solidFill>
              </a:rPr>
              <a:t>6-12 ELA</a:t>
            </a:r>
          </a:p>
          <a:p>
            <a:pPr marL="274320" indent="-274320" fontAlgn="auto">
              <a:spcAft>
                <a:spcPts val="0"/>
              </a:spcAft>
              <a:buClr>
                <a:schemeClr val="accent3"/>
              </a:buClr>
              <a:buFont typeface="Wingdings 2"/>
              <a:buNone/>
              <a:defRPr/>
            </a:pPr>
            <a:r>
              <a:rPr lang="en-US" sz="4000" dirty="0" smtClean="0">
                <a:solidFill>
                  <a:srgbClr val="D45224"/>
                </a:solidFill>
              </a:rPr>
              <a:t>6-12 Literacy in History/Social Studies, Science &amp; Technical Subjects</a:t>
            </a:r>
          </a:p>
          <a:p>
            <a:pPr marL="274320" indent="-274320" fontAlgn="auto">
              <a:spcAft>
                <a:spcPts val="0"/>
              </a:spcAft>
              <a:buClr>
                <a:schemeClr val="accent3"/>
              </a:buClr>
              <a:buFont typeface="Wingdings 2"/>
              <a:buNone/>
              <a:defRPr/>
            </a:pPr>
            <a:r>
              <a:rPr lang="en-US" sz="4000" dirty="0" smtClean="0">
                <a:solidFill>
                  <a:srgbClr val="D45224"/>
                </a:solidFill>
              </a:rPr>
              <a:t>Appendix A</a:t>
            </a:r>
          </a:p>
          <a:p>
            <a:pPr marL="274320" indent="-274320" fontAlgn="auto">
              <a:spcAft>
                <a:spcPts val="0"/>
              </a:spcAft>
              <a:buClr>
                <a:schemeClr val="accent3"/>
              </a:buClr>
              <a:buFont typeface="Wingdings 2"/>
              <a:buNone/>
              <a:defRPr/>
            </a:pPr>
            <a:r>
              <a:rPr lang="en-US" sz="4000" dirty="0" smtClean="0">
                <a:solidFill>
                  <a:srgbClr val="D45224"/>
                </a:solidFill>
              </a:rPr>
              <a:t>Appendix B</a:t>
            </a:r>
          </a:p>
          <a:p>
            <a:pPr marL="274320" indent="-274320" fontAlgn="auto">
              <a:spcAft>
                <a:spcPts val="0"/>
              </a:spcAft>
              <a:buClr>
                <a:schemeClr val="accent3"/>
              </a:buClr>
              <a:buFont typeface="Wingdings 2"/>
              <a:buNone/>
              <a:defRPr/>
            </a:pPr>
            <a:r>
              <a:rPr lang="en-US" sz="4000" dirty="0" smtClean="0">
                <a:solidFill>
                  <a:srgbClr val="D45224"/>
                </a:solidFill>
              </a:rPr>
              <a:t>Appendix C</a:t>
            </a:r>
            <a:endParaRPr lang="en-US" sz="4000" dirty="0">
              <a:solidFill>
                <a:srgbClr val="D45224"/>
              </a:solidFill>
            </a:endParaRPr>
          </a:p>
        </p:txBody>
      </p:sp>
      <p:sp>
        <p:nvSpPr>
          <p:cNvPr id="5" name="Slide Number Placeholder 4"/>
          <p:cNvSpPr>
            <a:spLocks noGrp="1"/>
          </p:cNvSpPr>
          <p:nvPr>
            <p:ph type="sldNum" sz="quarter" idx="4294967295"/>
          </p:nvPr>
        </p:nvSpPr>
        <p:spPr>
          <a:xfrm>
            <a:off x="7924800" y="6356350"/>
            <a:ext cx="762000" cy="365125"/>
          </a:xfrm>
          <a:prstGeom prst="rect">
            <a:avLst/>
          </a:prstGeom>
        </p:spPr>
        <p:txBody>
          <a:bodyPr/>
          <a:lstStyle/>
          <a:p>
            <a:pPr>
              <a:defRPr/>
            </a:pPr>
            <a:fld id="{E038A988-7669-466D-9596-E95FB97F924D}" type="slidenum">
              <a:rPr lang="en-US"/>
              <a:pPr>
                <a:defRPr/>
              </a:pPr>
              <a:t>12</a:t>
            </a:fld>
            <a:endParaRPr lang="en-US" dirty="0"/>
          </a:p>
        </p:txBody>
      </p:sp>
      <p:graphicFrame>
        <p:nvGraphicFramePr>
          <p:cNvPr id="6" name="Content Placeholder 4"/>
          <p:cNvGraphicFramePr>
            <a:graphicFrameLocks/>
          </p:cNvGraphicFramePr>
          <p:nvPr/>
        </p:nvGraphicFramePr>
        <p:xfrm>
          <a:off x="4038600" y="1828800"/>
          <a:ext cx="4953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762000"/>
            <a:ext cx="6172200" cy="1143000"/>
          </a:xfrm>
        </p:spPr>
        <p:txBody>
          <a:bodyPr>
            <a:normAutofit fontScale="90000"/>
          </a:bodyPr>
          <a:lstStyle/>
          <a:p>
            <a:pPr fontAlgn="auto">
              <a:spcAft>
                <a:spcPts val="0"/>
              </a:spcAft>
              <a:defRPr/>
            </a:pPr>
            <a:r>
              <a:rPr lang="en-US" dirty="0" smtClean="0">
                <a:solidFill>
                  <a:srgbClr val="6C2400"/>
                </a:solidFill>
              </a:rPr>
              <a:t>Standards Documents Walk-Through</a:t>
            </a:r>
            <a:endParaRPr lang="en-US" dirty="0">
              <a:solidFill>
                <a:srgbClr val="6C2400"/>
              </a:solidFill>
            </a:endParaRPr>
          </a:p>
        </p:txBody>
      </p:sp>
      <p:sp>
        <p:nvSpPr>
          <p:cNvPr id="3" name="Content Placeholder 2"/>
          <p:cNvSpPr>
            <a:spLocks noGrp="1"/>
          </p:cNvSpPr>
          <p:nvPr>
            <p:ph idx="1"/>
          </p:nvPr>
        </p:nvSpPr>
        <p:spPr>
          <a:xfrm>
            <a:off x="2133600" y="2133600"/>
            <a:ext cx="6858000" cy="4237038"/>
          </a:xfrm>
        </p:spPr>
        <p:txBody>
          <a:bodyPr>
            <a:normAutofit fontScale="70000" lnSpcReduction="20000"/>
          </a:bodyPr>
          <a:lstStyle/>
          <a:p>
            <a:pPr marL="274320" indent="-274320" fontAlgn="auto">
              <a:spcAft>
                <a:spcPts val="0"/>
              </a:spcAft>
              <a:buClr>
                <a:schemeClr val="accent3"/>
              </a:buClr>
              <a:buFont typeface="Wingdings 2"/>
              <a:buNone/>
              <a:defRPr/>
            </a:pPr>
            <a:r>
              <a:rPr lang="en-US" dirty="0" smtClean="0"/>
              <a:t>Use sticky notes to mark important sections</a:t>
            </a:r>
          </a:p>
          <a:p>
            <a:pPr marL="274320" indent="-274320" fontAlgn="auto">
              <a:spcAft>
                <a:spcPts val="0"/>
              </a:spcAft>
              <a:buClr>
                <a:srgbClr val="6C2400"/>
              </a:buClr>
              <a:buFont typeface="Wingdings 2"/>
              <a:buChar char=""/>
              <a:defRPr/>
            </a:pPr>
            <a:r>
              <a:rPr lang="en-US" dirty="0" smtClean="0"/>
              <a:t>Introduction:  pp. 2-8</a:t>
            </a:r>
          </a:p>
          <a:p>
            <a:pPr marL="274320" indent="-274320" fontAlgn="auto">
              <a:spcAft>
                <a:spcPts val="0"/>
              </a:spcAft>
              <a:buClr>
                <a:srgbClr val="6C2400"/>
              </a:buClr>
              <a:buNone/>
              <a:defRPr/>
            </a:pPr>
            <a:endParaRPr lang="en-US" dirty="0" smtClean="0"/>
          </a:p>
          <a:p>
            <a:pPr marL="274320" indent="-274320" fontAlgn="auto">
              <a:spcAft>
                <a:spcPts val="0"/>
              </a:spcAft>
              <a:buClr>
                <a:srgbClr val="6C2400"/>
              </a:buClr>
              <a:buFont typeface="Wingdings 2"/>
              <a:buChar char=""/>
              <a:defRPr/>
            </a:pPr>
            <a:r>
              <a:rPr lang="en-US" dirty="0" smtClean="0">
                <a:solidFill>
                  <a:srgbClr val="FF0000"/>
                </a:solidFill>
              </a:rPr>
              <a:t>Standards for English Language Arts, K-5, pp. 9-33</a:t>
            </a:r>
          </a:p>
          <a:p>
            <a:pPr marL="274320" indent="-274320" fontAlgn="auto">
              <a:spcAft>
                <a:spcPts val="0"/>
              </a:spcAft>
              <a:buClr>
                <a:srgbClr val="6C2400"/>
              </a:buClr>
              <a:buNone/>
              <a:defRPr/>
            </a:pPr>
            <a:endParaRPr lang="en-US" dirty="0" smtClean="0">
              <a:solidFill>
                <a:srgbClr val="FF0000"/>
              </a:solidFill>
            </a:endParaRPr>
          </a:p>
          <a:p>
            <a:pPr marL="274320" indent="-274320" fontAlgn="auto">
              <a:spcAft>
                <a:spcPts val="0"/>
              </a:spcAft>
              <a:buClr>
                <a:srgbClr val="6C2400"/>
              </a:buClr>
              <a:buFont typeface="Wingdings 2"/>
              <a:buChar char=""/>
              <a:defRPr/>
            </a:pPr>
            <a:r>
              <a:rPr lang="en-US" dirty="0" smtClean="0"/>
              <a:t>Standards for English Language Arts, 6-12, pp. 34-58</a:t>
            </a:r>
          </a:p>
          <a:p>
            <a:pPr marL="274320" indent="-274320" fontAlgn="auto">
              <a:spcAft>
                <a:spcPts val="0"/>
              </a:spcAft>
              <a:buClr>
                <a:srgbClr val="6C2400"/>
              </a:buClr>
              <a:buNone/>
              <a:defRPr/>
            </a:pPr>
            <a:endParaRPr lang="en-US" dirty="0" smtClean="0"/>
          </a:p>
          <a:p>
            <a:pPr marL="274320" indent="-274320" fontAlgn="auto">
              <a:spcAft>
                <a:spcPts val="0"/>
              </a:spcAft>
              <a:buClr>
                <a:srgbClr val="6C2400"/>
              </a:buClr>
              <a:buFont typeface="Wingdings 2"/>
              <a:buChar char=""/>
              <a:defRPr/>
            </a:pPr>
            <a:r>
              <a:rPr lang="en-US" dirty="0" smtClean="0">
                <a:solidFill>
                  <a:schemeClr val="accent4">
                    <a:lumMod val="75000"/>
                  </a:schemeClr>
                </a:solidFill>
              </a:rPr>
              <a:t>Standards for Literacy in History/Social Studies, Science, and Technical Subjects, 6-12,  pp. 59-66</a:t>
            </a:r>
          </a:p>
          <a:p>
            <a:pPr marL="274320" indent="-274320" fontAlgn="auto">
              <a:spcAft>
                <a:spcPts val="0"/>
              </a:spcAft>
              <a:buClr>
                <a:srgbClr val="6C2400"/>
              </a:buClr>
              <a:buFont typeface="Wingdings 2"/>
              <a:buChar char=""/>
              <a:defRPr/>
            </a:pPr>
            <a:r>
              <a:rPr lang="en-US" dirty="0" smtClean="0">
                <a:solidFill>
                  <a:srgbClr val="3333FF"/>
                </a:solidFill>
              </a:rPr>
              <a:t>Appendix A</a:t>
            </a:r>
            <a:r>
              <a:rPr lang="en-US" dirty="0" smtClean="0"/>
              <a:t> (Research Supporting Key Elements of the Standards and </a:t>
            </a:r>
            <a:r>
              <a:rPr lang="en-US" u="sng" dirty="0" smtClean="0"/>
              <a:t>Glossary of Key Terms</a:t>
            </a:r>
            <a:r>
              <a:rPr lang="en-US" dirty="0" smtClean="0"/>
              <a:t>), 43 pages</a:t>
            </a:r>
          </a:p>
          <a:p>
            <a:pPr marL="274320" indent="-274320" fontAlgn="auto">
              <a:spcAft>
                <a:spcPts val="0"/>
              </a:spcAft>
              <a:buClr>
                <a:srgbClr val="6C2400"/>
              </a:buClr>
              <a:buNone/>
              <a:defRPr/>
            </a:pPr>
            <a:endParaRPr lang="en-US" dirty="0" smtClean="0"/>
          </a:p>
          <a:p>
            <a:pPr marL="274320" indent="-274320" fontAlgn="auto">
              <a:spcAft>
                <a:spcPts val="0"/>
              </a:spcAft>
              <a:buClr>
                <a:srgbClr val="6C2400"/>
              </a:buClr>
              <a:buFont typeface="Wingdings 2"/>
              <a:buChar char=""/>
              <a:defRPr/>
            </a:pPr>
            <a:r>
              <a:rPr lang="en-US" dirty="0" smtClean="0">
                <a:solidFill>
                  <a:srgbClr val="7030A0"/>
                </a:solidFill>
              </a:rPr>
              <a:t>Appendix B </a:t>
            </a:r>
            <a:r>
              <a:rPr lang="en-US" dirty="0" smtClean="0"/>
              <a:t>(Text Exemplars and Sample Performance Tasks) -183 pages</a:t>
            </a:r>
          </a:p>
          <a:p>
            <a:pPr marL="274320" indent="-274320" fontAlgn="auto">
              <a:spcAft>
                <a:spcPts val="0"/>
              </a:spcAft>
              <a:buClr>
                <a:srgbClr val="6C2400"/>
              </a:buClr>
              <a:buNone/>
              <a:defRPr/>
            </a:pPr>
            <a:endParaRPr lang="en-US" dirty="0" smtClean="0"/>
          </a:p>
          <a:p>
            <a:pPr marL="274320" indent="-274320" fontAlgn="auto">
              <a:spcAft>
                <a:spcPts val="0"/>
              </a:spcAft>
              <a:buClr>
                <a:srgbClr val="6C2400"/>
              </a:buClr>
              <a:buFont typeface="Wingdings 2"/>
              <a:buChar char=""/>
              <a:defRPr/>
            </a:pPr>
            <a:r>
              <a:rPr lang="en-US" dirty="0" smtClean="0">
                <a:solidFill>
                  <a:srgbClr val="6C2400"/>
                </a:solidFill>
              </a:rPr>
              <a:t>Appendix C </a:t>
            </a:r>
            <a:r>
              <a:rPr lang="en-US" dirty="0" smtClean="0"/>
              <a:t>(Samples of Student Writing)- 107 pages  </a:t>
            </a: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
        <p:nvSpPr>
          <p:cNvPr id="6" name="Oval Callout 5"/>
          <p:cNvSpPr/>
          <p:nvPr/>
        </p:nvSpPr>
        <p:spPr>
          <a:xfrm flipH="1">
            <a:off x="152400" y="152400"/>
            <a:ext cx="2438400" cy="1524000"/>
          </a:xfrm>
          <a:prstGeom prst="wedgeEllipseCallout">
            <a:avLst>
              <a:gd name="adj1" fmla="val -81"/>
              <a:gd name="adj2" fmla="val 101737"/>
            </a:avLst>
          </a:prstGeo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0" hangingPunct="0">
              <a:defRPr/>
            </a:pPr>
            <a:r>
              <a:rPr lang="en-US" dirty="0"/>
              <a:t>Sticky note divider</a:t>
            </a:r>
          </a:p>
        </p:txBody>
      </p:sp>
      <p:sp>
        <p:nvSpPr>
          <p:cNvPr id="23558" name="TextBox 6"/>
          <p:cNvSpPr txBox="1">
            <a:spLocks noChangeArrowheads="1"/>
          </p:cNvSpPr>
          <p:nvPr/>
        </p:nvSpPr>
        <p:spPr bwMode="auto">
          <a:xfrm>
            <a:off x="228600" y="23622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a:t>INTRO</a:t>
            </a:r>
          </a:p>
        </p:txBody>
      </p:sp>
      <p:sp>
        <p:nvSpPr>
          <p:cNvPr id="23559" name="TextBox 7"/>
          <p:cNvSpPr txBox="1">
            <a:spLocks noChangeArrowheads="1"/>
          </p:cNvSpPr>
          <p:nvPr/>
        </p:nvSpPr>
        <p:spPr bwMode="auto">
          <a:xfrm>
            <a:off x="228600" y="28194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a:t>K-5 ELA</a:t>
            </a:r>
          </a:p>
        </p:txBody>
      </p:sp>
      <p:sp>
        <p:nvSpPr>
          <p:cNvPr id="23560" name="TextBox 12"/>
          <p:cNvSpPr txBox="1">
            <a:spLocks noChangeArrowheads="1"/>
          </p:cNvSpPr>
          <p:nvPr/>
        </p:nvSpPr>
        <p:spPr bwMode="auto">
          <a:xfrm>
            <a:off x="228600" y="44196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a:t>APPEN. A &amp; </a:t>
            </a:r>
          </a:p>
        </p:txBody>
      </p:sp>
      <p:sp>
        <p:nvSpPr>
          <p:cNvPr id="23561" name="TextBox 13"/>
          <p:cNvSpPr txBox="1">
            <a:spLocks noChangeArrowheads="1"/>
          </p:cNvSpPr>
          <p:nvPr/>
        </p:nvSpPr>
        <p:spPr bwMode="auto">
          <a:xfrm>
            <a:off x="228600" y="3733801"/>
            <a:ext cx="1600200" cy="646331"/>
          </a:xfrm>
          <a:prstGeom prst="rect">
            <a:avLst/>
          </a:prstGeom>
          <a:solidFill>
            <a:srgbClr val="FFFF99"/>
          </a:solidFill>
          <a:ln w="9525">
            <a:solidFill>
              <a:schemeClr val="tx1"/>
            </a:solidFill>
            <a:miter lim="800000"/>
            <a:headEnd/>
            <a:tailEnd/>
          </a:ln>
        </p:spPr>
        <p:txBody>
          <a:bodyPr wrap="square">
            <a:spAutoFit/>
          </a:bodyPr>
          <a:lstStyle/>
          <a:p>
            <a:pPr algn="ctr" eaLnBrk="0" hangingPunct="0"/>
            <a:r>
              <a:rPr lang="en-US" sz="1800" b="1" dirty="0"/>
              <a:t>LIT - CONTENT</a:t>
            </a:r>
          </a:p>
        </p:txBody>
      </p:sp>
      <p:sp>
        <p:nvSpPr>
          <p:cNvPr id="23562" name="TextBox 14"/>
          <p:cNvSpPr txBox="1">
            <a:spLocks noChangeArrowheads="1"/>
          </p:cNvSpPr>
          <p:nvPr/>
        </p:nvSpPr>
        <p:spPr bwMode="auto">
          <a:xfrm>
            <a:off x="228600" y="32766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a:t>6-12 ELA</a:t>
            </a:r>
          </a:p>
        </p:txBody>
      </p:sp>
      <p:sp>
        <p:nvSpPr>
          <p:cNvPr id="23563" name="TextBox 15"/>
          <p:cNvSpPr txBox="1">
            <a:spLocks noChangeArrowheads="1"/>
          </p:cNvSpPr>
          <p:nvPr/>
        </p:nvSpPr>
        <p:spPr bwMode="auto">
          <a:xfrm>
            <a:off x="228600" y="51054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dirty="0"/>
              <a:t>APPEN. B</a:t>
            </a:r>
          </a:p>
        </p:txBody>
      </p:sp>
      <p:sp>
        <p:nvSpPr>
          <p:cNvPr id="23564" name="TextBox 16"/>
          <p:cNvSpPr txBox="1">
            <a:spLocks noChangeArrowheads="1"/>
          </p:cNvSpPr>
          <p:nvPr/>
        </p:nvSpPr>
        <p:spPr bwMode="auto">
          <a:xfrm>
            <a:off x="228600" y="5943600"/>
            <a:ext cx="1600200"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en-US" sz="1800" b="1" dirty="0"/>
              <a:t>APPEN. C</a:t>
            </a:r>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09800" y="457200"/>
            <a:ext cx="6629400" cy="990600"/>
          </a:xfrm>
        </p:spPr>
        <p:txBody>
          <a:bodyPr/>
          <a:lstStyle/>
          <a:p>
            <a:r>
              <a:rPr lang="en-US" sz="4400" dirty="0" smtClean="0">
                <a:solidFill>
                  <a:srgbClr val="6C2400"/>
                </a:solidFill>
              </a:rPr>
              <a:t>College and Career Readiness Anchor Standards</a:t>
            </a:r>
          </a:p>
        </p:txBody>
      </p:sp>
      <p:sp>
        <p:nvSpPr>
          <p:cNvPr id="25603" name="Content Placeholder 2"/>
          <p:cNvSpPr>
            <a:spLocks noGrp="1"/>
          </p:cNvSpPr>
          <p:nvPr>
            <p:ph idx="1"/>
          </p:nvPr>
        </p:nvSpPr>
        <p:spPr>
          <a:xfrm>
            <a:off x="2209800" y="2057400"/>
            <a:ext cx="6477000" cy="4267200"/>
          </a:xfrm>
        </p:spPr>
        <p:txBody>
          <a:bodyPr/>
          <a:lstStyle/>
          <a:p>
            <a:pPr>
              <a:buClrTx/>
            </a:pPr>
            <a:r>
              <a:rPr lang="en-US" dirty="0" smtClean="0"/>
              <a:t>Flowing </a:t>
            </a:r>
            <a:r>
              <a:rPr lang="en-US" b="1" dirty="0" smtClean="0"/>
              <a:t>throughout all strands </a:t>
            </a:r>
            <a:r>
              <a:rPr lang="en-US" dirty="0" smtClean="0"/>
              <a:t>of standards</a:t>
            </a:r>
          </a:p>
          <a:p>
            <a:pPr>
              <a:buClrTx/>
            </a:pPr>
            <a:r>
              <a:rPr lang="en-US" b="1" dirty="0" smtClean="0"/>
              <a:t>Anchoring</a:t>
            </a:r>
            <a:r>
              <a:rPr lang="en-US" dirty="0" smtClean="0"/>
              <a:t> the document</a:t>
            </a:r>
          </a:p>
          <a:p>
            <a:pPr>
              <a:buClrTx/>
            </a:pPr>
            <a:r>
              <a:rPr lang="en-US" dirty="0" smtClean="0"/>
              <a:t>Defining general, </a:t>
            </a:r>
            <a:r>
              <a:rPr lang="en-US" b="1" dirty="0" smtClean="0"/>
              <a:t>cross-disciplinary literacy </a:t>
            </a:r>
            <a:r>
              <a:rPr lang="en-US" dirty="0" smtClean="0"/>
              <a:t>expectations</a:t>
            </a:r>
          </a:p>
          <a:p>
            <a:pPr>
              <a:buClrTx/>
            </a:pPr>
            <a:r>
              <a:rPr lang="en-US" dirty="0" smtClean="0"/>
              <a:t>Defining expectations that must be met for </a:t>
            </a:r>
            <a:r>
              <a:rPr lang="en-US" b="1" dirty="0" smtClean="0"/>
              <a:t>entry into college and workforce training programs</a:t>
            </a:r>
          </a:p>
          <a:p>
            <a:pPr>
              <a:buClrTx/>
            </a:pPr>
            <a:r>
              <a:rPr lang="en-US" dirty="0" smtClean="0"/>
              <a:t>Expressing </a:t>
            </a:r>
            <a:r>
              <a:rPr lang="en-US" b="1" dirty="0" smtClean="0"/>
              <a:t>cumulative progressions </a:t>
            </a:r>
            <a:r>
              <a:rPr lang="en-US" dirty="0" smtClean="0"/>
              <a:t>through the grades to meet CCR by end of high school</a:t>
            </a:r>
          </a:p>
          <a:p>
            <a:endParaRPr lang="en-US" dirty="0" smtClean="0"/>
          </a:p>
        </p:txBody>
      </p:sp>
      <p:sp>
        <p:nvSpPr>
          <p:cNvPr id="5" name="Slide Number Placeholder 4"/>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solidFill>
                  <a:srgbClr val="6C2400"/>
                </a:solidFill>
              </a:rPr>
              <a:t>Key Design Features</a:t>
            </a:r>
          </a:p>
        </p:txBody>
      </p:sp>
      <p:sp>
        <p:nvSpPr>
          <p:cNvPr id="24579" name="Content Placeholder 2"/>
          <p:cNvSpPr>
            <a:spLocks noGrp="1"/>
          </p:cNvSpPr>
          <p:nvPr>
            <p:ph idx="1"/>
          </p:nvPr>
        </p:nvSpPr>
        <p:spPr>
          <a:xfrm>
            <a:off x="2209800" y="1905000"/>
            <a:ext cx="6477000" cy="4389438"/>
          </a:xfrm>
        </p:spPr>
        <p:txBody>
          <a:bodyPr/>
          <a:lstStyle/>
          <a:p>
            <a:pPr>
              <a:buClrTx/>
            </a:pPr>
            <a:r>
              <a:rPr lang="en-US" sz="2800" dirty="0" smtClean="0"/>
              <a:t>CCR (College and Career Readiness) &amp; Grade specific standards</a:t>
            </a:r>
          </a:p>
          <a:p>
            <a:pPr>
              <a:buClrTx/>
            </a:pPr>
            <a:r>
              <a:rPr lang="en-US" sz="2800" dirty="0" smtClean="0"/>
              <a:t>Grade Levels and Grade Bands</a:t>
            </a:r>
          </a:p>
          <a:p>
            <a:pPr>
              <a:buClrTx/>
            </a:pPr>
            <a:r>
              <a:rPr lang="en-US" sz="2800" dirty="0" smtClean="0"/>
              <a:t>Focus on Results</a:t>
            </a:r>
          </a:p>
          <a:p>
            <a:pPr>
              <a:buClrTx/>
            </a:pPr>
            <a:r>
              <a:rPr lang="en-US" sz="2800" dirty="0" smtClean="0"/>
              <a:t>Integrated Model of Literacy</a:t>
            </a:r>
          </a:p>
          <a:p>
            <a:pPr>
              <a:buClrTx/>
            </a:pPr>
            <a:r>
              <a:rPr lang="en-US" sz="2800" dirty="0" smtClean="0"/>
              <a:t>Research and Media Blended</a:t>
            </a:r>
          </a:p>
          <a:p>
            <a:pPr>
              <a:buClrTx/>
            </a:pPr>
            <a:r>
              <a:rPr lang="en-US" sz="2800" dirty="0" smtClean="0"/>
              <a:t>Shared Responsibility</a:t>
            </a:r>
          </a:p>
        </p:txBody>
      </p:sp>
      <p:sp>
        <p:nvSpPr>
          <p:cNvPr id="5" name="Slide Number Placeholder 4"/>
          <p:cNvSpPr>
            <a:spLocks noGrp="1"/>
          </p:cNvSpPr>
          <p:nvPr>
            <p:ph type="sldNum" sz="quarter" idx="4294967295"/>
          </p:nvPr>
        </p:nvSpPr>
        <p:spPr>
          <a:xfrm>
            <a:off x="7924800" y="6400800"/>
            <a:ext cx="381000" cy="32067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1"/>
          <p:cNvSpPr>
            <a:spLocks noGrp="1"/>
          </p:cNvSpPr>
          <p:nvPr>
            <p:ph type="subTitle" idx="1"/>
          </p:nvPr>
        </p:nvSpPr>
        <p:spPr>
          <a:xfrm>
            <a:off x="2133600" y="1600200"/>
            <a:ext cx="6934200" cy="4495800"/>
          </a:xfrm>
        </p:spPr>
        <p:txBody>
          <a:bodyPr/>
          <a:lstStyle/>
          <a:p>
            <a:pPr algn="l"/>
            <a:r>
              <a:rPr lang="en-US" sz="2000" dirty="0" smtClean="0">
                <a:solidFill>
                  <a:srgbClr val="D45224"/>
                </a:solidFill>
                <a:latin typeface="Comic Sans MS" pitchFamily="66" charset="0"/>
              </a:rPr>
              <a:t>Common Core Standards Reading Directions:</a:t>
            </a:r>
          </a:p>
          <a:p>
            <a:pPr algn="l"/>
            <a:r>
              <a:rPr lang="en-US" sz="2000" dirty="0" smtClean="0">
                <a:solidFill>
                  <a:srgbClr val="4141FF"/>
                </a:solidFill>
                <a:latin typeface="Comic Sans MS" pitchFamily="66" charset="0"/>
              </a:rPr>
              <a:t>[        ]  Put a bracket around a note.</a:t>
            </a:r>
          </a:p>
          <a:p>
            <a:pPr algn="l"/>
            <a:endParaRPr lang="en-US" sz="800" dirty="0" smtClean="0">
              <a:solidFill>
                <a:srgbClr val="4141FF"/>
              </a:solidFill>
              <a:latin typeface="Comic Sans MS" pitchFamily="66" charset="0"/>
            </a:endParaRPr>
          </a:p>
          <a:p>
            <a:pPr algn="l"/>
            <a:r>
              <a:rPr lang="en-US" sz="2000" dirty="0" smtClean="0">
                <a:solidFill>
                  <a:srgbClr val="4141FF"/>
                </a:solidFill>
                <a:latin typeface="Comic Sans MS" pitchFamily="66" charset="0"/>
              </a:rPr>
              <a:t>	   Circle the strand.</a:t>
            </a:r>
          </a:p>
          <a:p>
            <a:pPr algn="l"/>
            <a:endParaRPr lang="en-US" sz="800" dirty="0" smtClean="0">
              <a:solidFill>
                <a:srgbClr val="4141FF"/>
              </a:solidFill>
              <a:latin typeface="Comic Sans MS" pitchFamily="66" charset="0"/>
            </a:endParaRPr>
          </a:p>
          <a:p>
            <a:pPr algn="l"/>
            <a:r>
              <a:rPr lang="en-US" sz="2000" dirty="0" smtClean="0">
                <a:solidFill>
                  <a:srgbClr val="4141FF"/>
                </a:solidFill>
                <a:latin typeface="Comic Sans MS" pitchFamily="66" charset="0"/>
              </a:rPr>
              <a:t>_______  Underline the organizing elements (subheadings).</a:t>
            </a:r>
          </a:p>
          <a:p>
            <a:pPr algn="l"/>
            <a:r>
              <a:rPr lang="en-US" sz="2000" dirty="0" smtClean="0">
                <a:solidFill>
                  <a:srgbClr val="4141FF"/>
                </a:solidFill>
                <a:latin typeface="Comic Sans MS" pitchFamily="66" charset="0"/>
              </a:rPr>
              <a:t>	    </a:t>
            </a:r>
          </a:p>
          <a:p>
            <a:pPr algn="l"/>
            <a:r>
              <a:rPr lang="en-US" sz="2000" dirty="0" smtClean="0">
                <a:solidFill>
                  <a:srgbClr val="4141FF"/>
                </a:solidFill>
                <a:latin typeface="Comic Sans MS" pitchFamily="66" charset="0"/>
              </a:rPr>
              <a:t>	Put a down arrow by the grade level.</a:t>
            </a:r>
          </a:p>
          <a:p>
            <a:pPr algn="l"/>
            <a:r>
              <a:rPr lang="en-US" sz="2000" dirty="0" smtClean="0">
                <a:solidFill>
                  <a:srgbClr val="4141FF"/>
                </a:solidFill>
                <a:latin typeface="Comic Sans MS" pitchFamily="66" charset="0"/>
              </a:rPr>
              <a:t>	   </a:t>
            </a:r>
          </a:p>
          <a:p>
            <a:pPr algn="l"/>
            <a:r>
              <a:rPr lang="en-US" sz="2000" dirty="0" smtClean="0">
                <a:solidFill>
                  <a:srgbClr val="4141FF"/>
                </a:solidFill>
                <a:latin typeface="Comic Sans MS" pitchFamily="66" charset="0"/>
              </a:rPr>
              <a:t>	 Put a check by the specific standard.</a:t>
            </a:r>
          </a:p>
          <a:p>
            <a:pPr algn="l"/>
            <a:r>
              <a:rPr lang="en-US" sz="2000" dirty="0" smtClean="0">
                <a:solidFill>
                  <a:srgbClr val="4141FF"/>
                </a:solidFill>
                <a:latin typeface="Comic Sans MS" pitchFamily="66" charset="0"/>
              </a:rPr>
              <a:t>Or 		Draw a rectangle around the standard.</a:t>
            </a:r>
          </a:p>
          <a:p>
            <a:pPr algn="l"/>
            <a:endParaRPr lang="en-US" sz="800" dirty="0" smtClean="0">
              <a:solidFill>
                <a:srgbClr val="4141FF"/>
              </a:solidFill>
              <a:latin typeface="Comic Sans MS" pitchFamily="66" charset="0"/>
            </a:endParaRPr>
          </a:p>
          <a:p>
            <a:pPr algn="l"/>
            <a:r>
              <a:rPr lang="en-US" sz="2000" dirty="0" smtClean="0">
                <a:solidFill>
                  <a:srgbClr val="4141FF"/>
                </a:solidFill>
                <a:latin typeface="Comic Sans MS" pitchFamily="66" charset="0"/>
              </a:rPr>
              <a:t>Anchor Standards for Reading-pages 35-40</a:t>
            </a:r>
          </a:p>
          <a:p>
            <a:pPr algn="l"/>
            <a:r>
              <a:rPr lang="en-US" sz="2000" dirty="0" smtClean="0">
                <a:solidFill>
                  <a:srgbClr val="D45224"/>
                </a:solidFill>
                <a:latin typeface="Comic Sans MS" pitchFamily="66" charset="0"/>
              </a:rPr>
              <a:t>Anchor Standards for Writing-pages 41-48</a:t>
            </a:r>
          </a:p>
        </p:txBody>
      </p:sp>
      <p:sp>
        <p:nvSpPr>
          <p:cNvPr id="15363" name="Slide Number Placeholder 3"/>
          <p:cNvSpPr>
            <a:spLocks noGrp="1"/>
          </p:cNvSpPr>
          <p:nvPr>
            <p:ph type="sldNum" sz="quarter" idx="11"/>
          </p:nvPr>
        </p:nvSpPr>
        <p:spPr>
          <a:noFill/>
        </p:spPr>
        <p:txBody>
          <a:bodyPr/>
          <a:lstStyle/>
          <a:p>
            <a:fld id="{6E7D0F2D-1F49-42E0-95B3-B909CDB76EF6}" type="slidenum">
              <a:rPr lang="en-US" smtClean="0"/>
              <a:pPr/>
              <a:t>16</a:t>
            </a:fld>
            <a:endParaRPr lang="en-US" smtClean="0"/>
          </a:p>
        </p:txBody>
      </p:sp>
      <p:sp>
        <p:nvSpPr>
          <p:cNvPr id="15364" name="Title 2"/>
          <p:cNvSpPr>
            <a:spLocks noGrp="1"/>
          </p:cNvSpPr>
          <p:nvPr>
            <p:ph type="ctrTitle"/>
          </p:nvPr>
        </p:nvSpPr>
        <p:spPr>
          <a:xfrm>
            <a:off x="2286000" y="609600"/>
            <a:ext cx="6477000" cy="914400"/>
          </a:xfrm>
        </p:spPr>
        <p:txBody>
          <a:bodyPr/>
          <a:lstStyle/>
          <a:p>
            <a:r>
              <a:rPr lang="en-US" sz="2800" dirty="0" smtClean="0">
                <a:solidFill>
                  <a:srgbClr val="4141FF"/>
                </a:solidFill>
                <a:latin typeface="Comic Sans MS" pitchFamily="66" charset="0"/>
              </a:rPr>
              <a:t>Reading the Blueprint-</a:t>
            </a:r>
            <a:r>
              <a:rPr lang="en-US" sz="2800" dirty="0" smtClean="0">
                <a:solidFill>
                  <a:srgbClr val="D45224"/>
                </a:solidFill>
                <a:latin typeface="Comic Sans MS" pitchFamily="66" charset="0"/>
              </a:rPr>
              <a:t>Checking the Details and Making Marks</a:t>
            </a:r>
          </a:p>
        </p:txBody>
      </p:sp>
      <p:sp>
        <p:nvSpPr>
          <p:cNvPr id="15365" name="Oval 4"/>
          <p:cNvSpPr>
            <a:spLocks noChangeArrowheads="1"/>
          </p:cNvSpPr>
          <p:nvPr/>
        </p:nvSpPr>
        <p:spPr bwMode="auto">
          <a:xfrm>
            <a:off x="2438400" y="2438400"/>
            <a:ext cx="914400" cy="381000"/>
          </a:xfrm>
          <a:prstGeom prst="ellipse">
            <a:avLst/>
          </a:prstGeom>
          <a:solidFill>
            <a:schemeClr val="accent1"/>
          </a:solidFill>
          <a:ln w="9525" algn="ctr">
            <a:solidFill>
              <a:schemeClr val="tx1"/>
            </a:solidFill>
            <a:round/>
            <a:headEnd/>
            <a:tailEnd/>
          </a:ln>
        </p:spPr>
        <p:txBody>
          <a:bodyPr/>
          <a:lstStyle/>
          <a:p>
            <a:pPr algn="ctr" eaLnBrk="0" hangingPunct="0"/>
            <a:endParaRPr lang="en-US" sz="2000"/>
          </a:p>
        </p:txBody>
      </p:sp>
      <p:sp>
        <p:nvSpPr>
          <p:cNvPr id="15366" name="Down Arrow 5"/>
          <p:cNvSpPr>
            <a:spLocks noChangeArrowheads="1"/>
          </p:cNvSpPr>
          <p:nvPr/>
        </p:nvSpPr>
        <p:spPr bwMode="auto">
          <a:xfrm>
            <a:off x="2246313" y="3810000"/>
            <a:ext cx="484187" cy="488950"/>
          </a:xfrm>
          <a:prstGeom prst="downArrow">
            <a:avLst>
              <a:gd name="adj1" fmla="val 50000"/>
              <a:gd name="adj2" fmla="val 50020"/>
            </a:avLst>
          </a:prstGeom>
          <a:solidFill>
            <a:schemeClr val="accent1"/>
          </a:solidFill>
          <a:ln w="9525" algn="ctr">
            <a:solidFill>
              <a:schemeClr val="tx1"/>
            </a:solidFill>
            <a:round/>
            <a:headEnd/>
            <a:tailEnd/>
          </a:ln>
        </p:spPr>
        <p:txBody>
          <a:bodyPr/>
          <a:lstStyle/>
          <a:p>
            <a:pPr algn="ctr" eaLnBrk="0" hangingPunct="0"/>
            <a:endParaRPr lang="en-US" sz="2000"/>
          </a:p>
        </p:txBody>
      </p:sp>
      <p:pic>
        <p:nvPicPr>
          <p:cNvPr id="15367" name="Picture 5" descr="C:\Users\OWNER\AppData\Local\Microsoft\Windows\Temporary Internet Files\Content.IE5\GZGAOVY3\MM900185588[1].gif"/>
          <p:cNvPicPr>
            <a:picLocks noChangeAspect="1" noChangeArrowheads="1" noCrop="1"/>
          </p:cNvPicPr>
          <p:nvPr/>
        </p:nvPicPr>
        <p:blipFill>
          <a:blip r:embed="rId2" cstate="print"/>
          <a:srcRect/>
          <a:stretch>
            <a:fillRect/>
          </a:stretch>
        </p:blipFill>
        <p:spPr bwMode="auto">
          <a:xfrm>
            <a:off x="2384425" y="4606925"/>
            <a:ext cx="581025" cy="352425"/>
          </a:xfrm>
          <a:prstGeom prst="rect">
            <a:avLst/>
          </a:prstGeom>
          <a:noFill/>
          <a:ln w="9525">
            <a:noFill/>
            <a:miter lim="800000"/>
            <a:headEnd/>
            <a:tailEnd/>
          </a:ln>
        </p:spPr>
      </p:pic>
      <p:sp>
        <p:nvSpPr>
          <p:cNvPr id="15368" name="Rectangle 6"/>
          <p:cNvSpPr>
            <a:spLocks noChangeArrowheads="1"/>
          </p:cNvSpPr>
          <p:nvPr/>
        </p:nvSpPr>
        <p:spPr bwMode="auto">
          <a:xfrm>
            <a:off x="2730500" y="5181600"/>
            <a:ext cx="914400" cy="304800"/>
          </a:xfrm>
          <a:prstGeom prst="rect">
            <a:avLst/>
          </a:prstGeom>
          <a:solidFill>
            <a:schemeClr val="accent1"/>
          </a:solidFill>
          <a:ln w="9525" algn="ctr">
            <a:solidFill>
              <a:schemeClr val="tx1"/>
            </a:solidFill>
            <a:round/>
            <a:headEnd/>
            <a:tailEnd/>
          </a:ln>
        </p:spPr>
        <p:txBody>
          <a:bodyPr/>
          <a:lstStyle/>
          <a:p>
            <a:pPr algn="ctr" eaLnBrk="0" hangingPunct="0"/>
            <a:endParaRPr lang="en-US" sz="2000"/>
          </a:p>
        </p:txBody>
      </p:sp>
    </p:spTree>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7924800" y="6356350"/>
            <a:ext cx="762000" cy="365125"/>
          </a:xfrm>
          <a:prstGeom prst="rect">
            <a:avLst/>
          </a:prstGeom>
        </p:spPr>
        <p:txBody>
          <a:bodyPr/>
          <a:lstStyle/>
          <a:p>
            <a:pPr>
              <a:defRPr/>
            </a:pPr>
            <a:fld id="{239D4A3F-0F6F-4A0E-80FD-A135BD75A5E1}" type="slidenum">
              <a:rPr lang="en-US"/>
              <a:pPr>
                <a:defRPr/>
              </a:pPr>
              <a:t>17</a:t>
            </a:fld>
            <a:endParaRPr lang="en-US" dirty="0"/>
          </a:p>
        </p:txBody>
      </p:sp>
      <p:pic>
        <p:nvPicPr>
          <p:cNvPr id="35843" name="Picture 2"/>
          <p:cNvPicPr>
            <a:picLocks noChangeAspect="1" noChangeArrowheads="1"/>
          </p:cNvPicPr>
          <p:nvPr/>
        </p:nvPicPr>
        <p:blipFill>
          <a:blip r:embed="rId2" cstate="print"/>
          <a:srcRect l="21111" t="23111" r="18889" b="7556"/>
          <a:stretch>
            <a:fillRect/>
          </a:stretch>
        </p:blipFill>
        <p:spPr bwMode="auto">
          <a:xfrm>
            <a:off x="-152400" y="0"/>
            <a:ext cx="9296400" cy="6858000"/>
          </a:xfrm>
          <a:prstGeom prst="rect">
            <a:avLst/>
          </a:prstGeom>
          <a:noFill/>
          <a:ln w="9525">
            <a:noFill/>
            <a:miter lim="800000"/>
            <a:headEnd/>
            <a:tailEnd/>
          </a:ln>
        </p:spPr>
      </p:pic>
      <p:sp>
        <p:nvSpPr>
          <p:cNvPr id="5" name="Rounded Rectangle 4"/>
          <p:cNvSpPr/>
          <p:nvPr/>
        </p:nvSpPr>
        <p:spPr>
          <a:xfrm>
            <a:off x="304800" y="1524000"/>
            <a:ext cx="5867400" cy="4191000"/>
          </a:xfrm>
          <a:prstGeom prst="roundRect">
            <a:avLst/>
          </a:prstGeom>
          <a:solidFill>
            <a:srgbClr val="7D9263">
              <a:alpha val="4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6" name="Rounded Rectangle 5"/>
          <p:cNvSpPr/>
          <p:nvPr/>
        </p:nvSpPr>
        <p:spPr>
          <a:xfrm>
            <a:off x="6324600" y="304800"/>
            <a:ext cx="1981200" cy="4419600"/>
          </a:xfrm>
          <a:prstGeom prst="roundRect">
            <a:avLst/>
          </a:prstGeom>
          <a:solidFill>
            <a:srgbClr val="F4A302">
              <a:alpha val="40000"/>
            </a:srgbClr>
          </a:solidFill>
          <a:ln w="57150">
            <a:solidFill>
              <a:srgbClr val="809E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1"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2362200" y="533400"/>
            <a:ext cx="6400800" cy="1219200"/>
          </a:xfrm>
        </p:spPr>
        <p:txBody>
          <a:bodyPr/>
          <a:lstStyle/>
          <a:p>
            <a:r>
              <a:rPr lang="en-US" sz="3200" smtClean="0">
                <a:solidFill>
                  <a:srgbClr val="4141FF"/>
                </a:solidFill>
                <a:latin typeface="Comic Sans MS" pitchFamily="66" charset="0"/>
              </a:rPr>
              <a:t>Blueprint Standard Code </a:t>
            </a:r>
            <a:r>
              <a:rPr lang="en-US" sz="3200" smtClean="0">
                <a:solidFill>
                  <a:srgbClr val="D45224"/>
                </a:solidFill>
                <a:latin typeface="Comic Sans MS" pitchFamily="66" charset="0"/>
              </a:rPr>
              <a:t>Reminders</a:t>
            </a:r>
          </a:p>
        </p:txBody>
      </p:sp>
      <p:sp>
        <p:nvSpPr>
          <p:cNvPr id="16387" name="Subtitle 4"/>
          <p:cNvSpPr>
            <a:spLocks noGrp="1"/>
          </p:cNvSpPr>
          <p:nvPr>
            <p:ph type="subTitle" idx="1"/>
          </p:nvPr>
        </p:nvSpPr>
        <p:spPr>
          <a:xfrm>
            <a:off x="2133600" y="1600200"/>
            <a:ext cx="6629400" cy="4495800"/>
          </a:xfrm>
        </p:spPr>
        <p:txBody>
          <a:bodyPr/>
          <a:lstStyle/>
          <a:p>
            <a:pPr algn="l"/>
            <a:r>
              <a:rPr lang="en-US" smtClean="0">
                <a:solidFill>
                  <a:srgbClr val="4141FF"/>
                </a:solidFill>
                <a:latin typeface="Comic Sans MS" pitchFamily="66" charset="0"/>
              </a:rPr>
              <a:t>1. Reading has </a:t>
            </a:r>
            <a:r>
              <a:rPr lang="en-US" smtClean="0">
                <a:solidFill>
                  <a:srgbClr val="D45224"/>
                </a:solidFill>
                <a:latin typeface="Comic Sans MS" pitchFamily="66" charset="0"/>
              </a:rPr>
              <a:t>three</a:t>
            </a:r>
            <a:r>
              <a:rPr lang="en-US" smtClean="0">
                <a:latin typeface="Comic Sans MS" pitchFamily="66" charset="0"/>
              </a:rPr>
              <a:t> </a:t>
            </a:r>
            <a:r>
              <a:rPr lang="en-US" smtClean="0">
                <a:solidFill>
                  <a:srgbClr val="4141FF"/>
                </a:solidFill>
                <a:latin typeface="Comic Sans MS" pitchFamily="66" charset="0"/>
              </a:rPr>
              <a:t>subareas.</a:t>
            </a:r>
          </a:p>
          <a:p>
            <a:pPr algn="l"/>
            <a:r>
              <a:rPr lang="en-US" smtClean="0">
                <a:latin typeface="Comic Sans MS" pitchFamily="66" charset="0"/>
              </a:rPr>
              <a:t> </a:t>
            </a:r>
            <a:r>
              <a:rPr lang="en-US" sz="2800" smtClean="0">
                <a:solidFill>
                  <a:srgbClr val="D45224"/>
                </a:solidFill>
                <a:latin typeface="Comic Sans MS" pitchFamily="66" charset="0"/>
              </a:rPr>
              <a:t>literature</a:t>
            </a:r>
          </a:p>
          <a:p>
            <a:pPr algn="l"/>
            <a:r>
              <a:rPr lang="en-US" sz="2800" smtClean="0">
                <a:solidFill>
                  <a:srgbClr val="D45224"/>
                </a:solidFill>
                <a:latin typeface="Comic Sans MS" pitchFamily="66" charset="0"/>
              </a:rPr>
              <a:t> information</a:t>
            </a:r>
          </a:p>
          <a:p>
            <a:pPr algn="l"/>
            <a:r>
              <a:rPr lang="en-US" sz="2800" smtClean="0">
                <a:solidFill>
                  <a:srgbClr val="D45224"/>
                </a:solidFill>
                <a:latin typeface="Comic Sans MS" pitchFamily="66" charset="0"/>
              </a:rPr>
              <a:t> foundational skills (only through 5</a:t>
            </a:r>
            <a:r>
              <a:rPr lang="en-US" sz="2800" baseline="30000" smtClean="0">
                <a:solidFill>
                  <a:srgbClr val="D45224"/>
                </a:solidFill>
                <a:latin typeface="Comic Sans MS" pitchFamily="66" charset="0"/>
              </a:rPr>
              <a:t>th</a:t>
            </a:r>
            <a:r>
              <a:rPr lang="en-US" sz="2800" smtClean="0">
                <a:solidFill>
                  <a:srgbClr val="D45224"/>
                </a:solidFill>
                <a:latin typeface="Comic Sans MS" pitchFamily="66" charset="0"/>
              </a:rPr>
              <a:t> 	grade)</a:t>
            </a:r>
          </a:p>
          <a:p>
            <a:pPr algn="l"/>
            <a:endParaRPr lang="en-US" sz="800" smtClean="0">
              <a:solidFill>
                <a:srgbClr val="D45224"/>
              </a:solidFill>
              <a:latin typeface="Comic Sans MS" pitchFamily="66" charset="0"/>
            </a:endParaRPr>
          </a:p>
          <a:p>
            <a:pPr algn="l"/>
            <a:r>
              <a:rPr lang="en-US" smtClean="0">
                <a:solidFill>
                  <a:srgbClr val="4141FF"/>
                </a:solidFill>
                <a:latin typeface="Comic Sans MS" pitchFamily="66" charset="0"/>
              </a:rPr>
              <a:t>2. Writing has </a:t>
            </a:r>
            <a:r>
              <a:rPr lang="en-US" smtClean="0">
                <a:solidFill>
                  <a:srgbClr val="D45224"/>
                </a:solidFill>
                <a:latin typeface="Comic Sans MS" pitchFamily="66" charset="0"/>
              </a:rPr>
              <a:t>no</a:t>
            </a:r>
            <a:r>
              <a:rPr lang="en-US" smtClean="0">
                <a:latin typeface="Comic Sans MS" pitchFamily="66" charset="0"/>
              </a:rPr>
              <a:t> </a:t>
            </a:r>
            <a:r>
              <a:rPr lang="en-US" smtClean="0">
                <a:solidFill>
                  <a:srgbClr val="4141FF"/>
                </a:solidFill>
                <a:latin typeface="Comic Sans MS" pitchFamily="66" charset="0"/>
              </a:rPr>
              <a:t>subareas.</a:t>
            </a:r>
          </a:p>
          <a:p>
            <a:pPr algn="l"/>
            <a:endParaRPr lang="en-US" sz="800" smtClean="0">
              <a:latin typeface="Comic Sans MS" pitchFamily="66" charset="0"/>
            </a:endParaRPr>
          </a:p>
          <a:p>
            <a:pPr algn="l"/>
            <a:r>
              <a:rPr lang="en-US" smtClean="0">
                <a:solidFill>
                  <a:srgbClr val="4141FF"/>
                </a:solidFill>
                <a:latin typeface="Comic Sans MS" pitchFamily="66" charset="0"/>
              </a:rPr>
              <a:t>3. Both have </a:t>
            </a:r>
            <a:r>
              <a:rPr lang="en-US" smtClean="0">
                <a:solidFill>
                  <a:srgbClr val="D45224"/>
                </a:solidFill>
                <a:latin typeface="Comic Sans MS" pitchFamily="66" charset="0"/>
              </a:rPr>
              <a:t>ten</a:t>
            </a:r>
            <a:r>
              <a:rPr lang="en-US" smtClean="0">
                <a:latin typeface="Comic Sans MS" pitchFamily="66" charset="0"/>
              </a:rPr>
              <a:t> </a:t>
            </a:r>
            <a:r>
              <a:rPr lang="en-US" smtClean="0">
                <a:solidFill>
                  <a:srgbClr val="4141FF"/>
                </a:solidFill>
                <a:latin typeface="Comic Sans MS" pitchFamily="66" charset="0"/>
              </a:rPr>
              <a:t>rules/standards to live by.</a:t>
            </a:r>
          </a:p>
          <a:p>
            <a:pPr algn="l"/>
            <a:endParaRPr lang="en-US" smtClean="0">
              <a:latin typeface="Comic Sans MS" pitchFamily="66" charset="0"/>
            </a:endParaRPr>
          </a:p>
        </p:txBody>
      </p:sp>
      <p:sp>
        <p:nvSpPr>
          <p:cNvPr id="16388" name="Slide Number Placeholder 3"/>
          <p:cNvSpPr>
            <a:spLocks noGrp="1"/>
          </p:cNvSpPr>
          <p:nvPr>
            <p:ph type="sldNum" sz="quarter" idx="11"/>
          </p:nvPr>
        </p:nvSpPr>
        <p:spPr>
          <a:noFill/>
        </p:spPr>
        <p:txBody>
          <a:bodyPr/>
          <a:lstStyle/>
          <a:p>
            <a:fld id="{A2E6880D-260A-4EDE-86D3-704AEC0D6116}" type="slidenum">
              <a:rPr lang="en-US" smtClean="0"/>
              <a:pPr/>
              <a:t>18</a:t>
            </a:fld>
            <a:endParaRPr lang="en-US" smtClean="0"/>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a:xfrm>
            <a:off x="1981200" y="228600"/>
            <a:ext cx="6858000" cy="990600"/>
          </a:xfrm>
        </p:spPr>
        <p:txBody>
          <a:bodyPr/>
          <a:lstStyle/>
          <a:p>
            <a:r>
              <a:rPr lang="en-US" sz="2800" smtClean="0">
                <a:solidFill>
                  <a:srgbClr val="D45224"/>
                </a:solidFill>
                <a:latin typeface="Comic Sans MS" pitchFamily="66" charset="0"/>
              </a:rPr>
              <a:t/>
            </a:r>
            <a:br>
              <a:rPr lang="en-US" sz="2800" smtClean="0">
                <a:solidFill>
                  <a:srgbClr val="D45224"/>
                </a:solidFill>
                <a:latin typeface="Comic Sans MS" pitchFamily="66" charset="0"/>
              </a:rPr>
            </a:br>
            <a:r>
              <a:rPr lang="en-US" smtClean="0"/>
              <a:t/>
            </a:r>
            <a:br>
              <a:rPr lang="en-US" smtClean="0"/>
            </a:br>
            <a:endParaRPr lang="en-US" smtClean="0"/>
          </a:p>
        </p:txBody>
      </p:sp>
      <p:sp>
        <p:nvSpPr>
          <p:cNvPr id="16387" name="Subtitle 1"/>
          <p:cNvSpPr>
            <a:spLocks noGrp="1"/>
          </p:cNvSpPr>
          <p:nvPr>
            <p:ph type="subTitle" idx="1"/>
          </p:nvPr>
        </p:nvSpPr>
        <p:spPr>
          <a:xfrm>
            <a:off x="2057400" y="1219200"/>
            <a:ext cx="6781800" cy="5257800"/>
          </a:xfrm>
        </p:spPr>
        <p:txBody>
          <a:bodyPr/>
          <a:lstStyle/>
          <a:p>
            <a:pPr algn="l">
              <a:defRPr/>
            </a:pPr>
            <a:r>
              <a:rPr lang="en-US" sz="2800" dirty="0" smtClean="0">
                <a:solidFill>
                  <a:srgbClr val="4141FF"/>
                </a:solidFill>
                <a:latin typeface="Comic Sans MS" pitchFamily="66" charset="0"/>
              </a:rPr>
              <a:t>4. Anchor </a:t>
            </a:r>
            <a:r>
              <a:rPr lang="en-US" sz="2800" dirty="0" smtClean="0">
                <a:solidFill>
                  <a:srgbClr val="D45224"/>
                </a:solidFill>
                <a:latin typeface="Comic Sans MS" pitchFamily="66" charset="0"/>
              </a:rPr>
              <a:t>Writing</a:t>
            </a:r>
            <a:r>
              <a:rPr lang="en-US" sz="2800" dirty="0" smtClean="0">
                <a:solidFill>
                  <a:srgbClr val="4141FF"/>
                </a:solidFill>
                <a:latin typeface="Comic Sans MS" pitchFamily="66" charset="0"/>
              </a:rPr>
              <a:t> Standards require three types and purposes for writing:</a:t>
            </a:r>
          </a:p>
          <a:p>
            <a:pPr algn="l">
              <a:defRPr/>
            </a:pPr>
            <a:r>
              <a:rPr lang="en-US" sz="2800" dirty="0" smtClean="0">
                <a:latin typeface="Comic Sans MS" pitchFamily="66" charset="0"/>
              </a:rPr>
              <a:t>	</a:t>
            </a:r>
            <a:r>
              <a:rPr lang="en-US" sz="2400" dirty="0" smtClean="0">
                <a:solidFill>
                  <a:srgbClr val="D45224"/>
                </a:solidFill>
                <a:latin typeface="Comic Sans MS" pitchFamily="66" charset="0"/>
              </a:rPr>
              <a:t>argumentative</a:t>
            </a:r>
          </a:p>
          <a:p>
            <a:pPr algn="l">
              <a:defRPr/>
            </a:pPr>
            <a:r>
              <a:rPr lang="en-US" sz="2400" dirty="0" smtClean="0">
                <a:solidFill>
                  <a:srgbClr val="D45224"/>
                </a:solidFill>
                <a:latin typeface="Comic Sans MS" pitchFamily="66" charset="0"/>
              </a:rPr>
              <a:t>	informative/explanatory</a:t>
            </a:r>
          </a:p>
          <a:p>
            <a:pPr algn="l">
              <a:defRPr/>
            </a:pPr>
            <a:r>
              <a:rPr lang="en-US" sz="2400" dirty="0" smtClean="0">
                <a:solidFill>
                  <a:srgbClr val="D45224"/>
                </a:solidFill>
                <a:latin typeface="Comic Sans MS" pitchFamily="66" charset="0"/>
              </a:rPr>
              <a:t>	narrative</a:t>
            </a:r>
          </a:p>
          <a:p>
            <a:pPr marL="457200" indent="-457200" algn="l">
              <a:defRPr/>
            </a:pPr>
            <a:r>
              <a:rPr lang="en-US" sz="2400" dirty="0" smtClean="0">
                <a:solidFill>
                  <a:schemeClr val="accent2"/>
                </a:solidFill>
                <a:latin typeface="Comic Sans MS" pitchFamily="66" charset="0"/>
              </a:rPr>
              <a:t>5. </a:t>
            </a:r>
            <a:r>
              <a:rPr lang="en-US" sz="2400" dirty="0" smtClean="0">
                <a:solidFill>
                  <a:srgbClr val="C00000"/>
                </a:solidFill>
                <a:latin typeface="Comic Sans MS" pitchFamily="66" charset="0"/>
              </a:rPr>
              <a:t>Speaking/Listening</a:t>
            </a:r>
            <a:r>
              <a:rPr lang="en-US" sz="2400" dirty="0" smtClean="0">
                <a:solidFill>
                  <a:schemeClr val="accent2"/>
                </a:solidFill>
                <a:latin typeface="Comic Sans MS" pitchFamily="66" charset="0"/>
              </a:rPr>
              <a:t> and </a:t>
            </a:r>
            <a:r>
              <a:rPr lang="en-US" sz="2400" dirty="0" smtClean="0">
                <a:solidFill>
                  <a:srgbClr val="C00000"/>
                </a:solidFill>
                <a:latin typeface="Comic Sans MS" pitchFamily="66" charset="0"/>
              </a:rPr>
              <a:t>Language</a:t>
            </a:r>
            <a:r>
              <a:rPr lang="en-US" sz="2400" dirty="0" smtClean="0">
                <a:solidFill>
                  <a:schemeClr val="accent2"/>
                </a:solidFill>
                <a:latin typeface="Comic Sans MS" pitchFamily="66" charset="0"/>
              </a:rPr>
              <a:t> each have six standards.</a:t>
            </a:r>
          </a:p>
          <a:p>
            <a:pPr marL="457200" indent="-457200" algn="l">
              <a:defRPr/>
            </a:pPr>
            <a:r>
              <a:rPr lang="en-US" sz="2400" dirty="0" smtClean="0">
                <a:solidFill>
                  <a:schemeClr val="accent2"/>
                </a:solidFill>
                <a:latin typeface="Comic Sans MS" pitchFamily="66" charset="0"/>
              </a:rPr>
              <a:t>6.  Research and technology use are embedded throughout.</a:t>
            </a:r>
          </a:p>
          <a:p>
            <a:pPr marL="457200" indent="-457200" algn="l">
              <a:buFont typeface="Wingdings" pitchFamily="2" charset="2"/>
              <a:buAutoNum type="arabicPeriod" startAt="5"/>
              <a:defRPr/>
            </a:pPr>
            <a:endParaRPr lang="en-US" sz="2400" dirty="0" smtClean="0">
              <a:solidFill>
                <a:schemeClr val="accent2"/>
              </a:solidFill>
              <a:latin typeface="Comic Sans MS" pitchFamily="66" charset="0"/>
            </a:endParaRPr>
          </a:p>
          <a:p>
            <a:pPr marL="457200" indent="-457200" algn="l">
              <a:defRPr/>
            </a:pPr>
            <a:endParaRPr lang="en-US" sz="2400" dirty="0" smtClean="0">
              <a:solidFill>
                <a:schemeClr val="accent2"/>
              </a:solidFill>
              <a:latin typeface="Comic Sans MS" pitchFamily="66" charset="0"/>
            </a:endParaRPr>
          </a:p>
          <a:p>
            <a:pPr algn="l">
              <a:defRPr/>
            </a:pPr>
            <a:endParaRPr lang="en-US" sz="2400" dirty="0" smtClean="0">
              <a:solidFill>
                <a:schemeClr val="accent2"/>
              </a:solidFill>
              <a:latin typeface="Comic Sans MS" pitchFamily="66" charset="0"/>
            </a:endParaRPr>
          </a:p>
        </p:txBody>
      </p:sp>
      <p:sp>
        <p:nvSpPr>
          <p:cNvPr id="17412" name="Slide Number Placeholder 3"/>
          <p:cNvSpPr>
            <a:spLocks noGrp="1"/>
          </p:cNvSpPr>
          <p:nvPr>
            <p:ph type="sldNum" sz="quarter" idx="11"/>
          </p:nvPr>
        </p:nvSpPr>
        <p:spPr>
          <a:noFill/>
        </p:spPr>
        <p:txBody>
          <a:bodyPr/>
          <a:lstStyle/>
          <a:p>
            <a:fld id="{764461D4-7303-4BC6-BEC3-BFBDB7711FA4}" type="slidenum">
              <a:rPr lang="en-US" smtClean="0"/>
              <a:pPr/>
              <a:t>19</a:t>
            </a:fld>
            <a:endParaRPr lang="en-US" smtClean="0"/>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mic Sans MS" pitchFamily="66" charset="0"/>
              </a:rPr>
              <a:t>Admit Slip</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On a scale of 1-10 with 1 being no familiarity and 10 being thoroughly knowledgeable, where are you in relation to the CCSS?</a:t>
            </a:r>
          </a:p>
          <a:p>
            <a:endParaRPr lang="en-US" dirty="0" smtClean="0"/>
          </a:p>
          <a:p>
            <a:r>
              <a:rPr lang="en-US" dirty="0" smtClean="0"/>
              <a:t>What is your biggest concern about the shift to CCSS?</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2</a:t>
            </a:fld>
            <a:endParaRPr lang="en-US" dirty="0"/>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a:xfrm>
            <a:off x="2438400" y="762000"/>
            <a:ext cx="6324600" cy="1371600"/>
          </a:xfrm>
        </p:spPr>
        <p:txBody>
          <a:bodyPr/>
          <a:lstStyle/>
          <a:p>
            <a:r>
              <a:rPr lang="en-US" sz="2800" smtClean="0">
                <a:solidFill>
                  <a:srgbClr val="D45224"/>
                </a:solidFill>
                <a:latin typeface="Comic Sans MS" pitchFamily="66" charset="0"/>
              </a:rPr>
              <a:t>Web Assistance </a:t>
            </a:r>
            <a:r>
              <a:rPr lang="en-US" sz="2800" smtClean="0">
                <a:solidFill>
                  <a:srgbClr val="4141FF"/>
                </a:solidFill>
                <a:latin typeface="Comic Sans MS" pitchFamily="66" charset="0"/>
              </a:rPr>
              <a:t>for Planning Your Core Blueprint</a:t>
            </a:r>
          </a:p>
        </p:txBody>
      </p:sp>
      <p:sp>
        <p:nvSpPr>
          <p:cNvPr id="18435" name="Subtitle 4"/>
          <p:cNvSpPr>
            <a:spLocks noGrp="1"/>
          </p:cNvSpPr>
          <p:nvPr>
            <p:ph type="subTitle" idx="1"/>
          </p:nvPr>
        </p:nvSpPr>
        <p:spPr>
          <a:xfrm>
            <a:off x="2362200" y="2362200"/>
            <a:ext cx="6400800" cy="3733800"/>
          </a:xfrm>
        </p:spPr>
        <p:txBody>
          <a:bodyPr/>
          <a:lstStyle/>
          <a:p>
            <a:pPr algn="l"/>
            <a:r>
              <a:rPr lang="en-US" smtClean="0">
                <a:solidFill>
                  <a:srgbClr val="4141FF"/>
                </a:solidFill>
                <a:latin typeface="Comic Sans MS" pitchFamily="66" charset="0"/>
              </a:rPr>
              <a:t>Common Core State Standards’ Information-</a:t>
            </a:r>
            <a:r>
              <a:rPr lang="en-US" smtClean="0">
                <a:solidFill>
                  <a:srgbClr val="D45224"/>
                </a:solidFill>
                <a:latin typeface="Comic Sans MS" pitchFamily="66" charset="0"/>
              </a:rPr>
              <a:t>http://www.corestandards.org</a:t>
            </a:r>
          </a:p>
          <a:p>
            <a:pPr algn="l"/>
            <a:endParaRPr lang="en-US" sz="1000" smtClean="0">
              <a:solidFill>
                <a:srgbClr val="D45224"/>
              </a:solidFill>
              <a:latin typeface="Comic Sans MS" pitchFamily="66" charset="0"/>
            </a:endParaRPr>
          </a:p>
          <a:p>
            <a:pPr algn="l"/>
            <a:r>
              <a:rPr lang="en-US" smtClean="0">
                <a:solidFill>
                  <a:srgbClr val="4141FF"/>
                </a:solidFill>
                <a:latin typeface="Comic Sans MS" pitchFamily="66" charset="0"/>
              </a:rPr>
              <a:t>Listing of States that have adopted Common Core-</a:t>
            </a:r>
          </a:p>
          <a:p>
            <a:pPr algn="l"/>
            <a:r>
              <a:rPr lang="en-US" smtClean="0">
                <a:solidFill>
                  <a:srgbClr val="D45224"/>
                </a:solidFill>
                <a:latin typeface="Comic Sans MS" pitchFamily="66" charset="0"/>
              </a:rPr>
              <a:t>http://www.corestandards.org/in-the-states</a:t>
            </a:r>
          </a:p>
        </p:txBody>
      </p:sp>
      <p:sp>
        <p:nvSpPr>
          <p:cNvPr id="18436" name="Slide Number Placeholder 3"/>
          <p:cNvSpPr>
            <a:spLocks noGrp="1"/>
          </p:cNvSpPr>
          <p:nvPr>
            <p:ph type="sldNum" sz="quarter" idx="11"/>
          </p:nvPr>
        </p:nvSpPr>
        <p:spPr>
          <a:noFill/>
        </p:spPr>
        <p:txBody>
          <a:bodyPr/>
          <a:lstStyle/>
          <a:p>
            <a:fld id="{A0F37580-99C0-49E6-BF5C-0ABE96F257F5}" type="slidenum">
              <a:rPr lang="en-US" smtClean="0"/>
              <a:pPr/>
              <a:t>20</a:t>
            </a:fld>
            <a:endParaRPr lang="en-US" smtClean="0"/>
          </a:p>
        </p:txBody>
      </p:sp>
    </p:spTree>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ctrTitle"/>
          </p:nvPr>
        </p:nvSpPr>
        <p:spPr>
          <a:xfrm>
            <a:off x="2057400" y="228600"/>
            <a:ext cx="6705600" cy="1981200"/>
          </a:xfrm>
        </p:spPr>
        <p:txBody>
          <a:bodyPr/>
          <a:lstStyle/>
          <a:p>
            <a:r>
              <a:rPr lang="en-US" sz="3200" smtClean="0">
                <a:solidFill>
                  <a:srgbClr val="4141FF"/>
                </a:solidFill>
                <a:latin typeface="Comic Sans MS" pitchFamily="66" charset="0"/>
              </a:rPr>
              <a:t/>
            </a:r>
            <a:br>
              <a:rPr lang="en-US" sz="3200" smtClean="0">
                <a:solidFill>
                  <a:srgbClr val="4141FF"/>
                </a:solidFill>
                <a:latin typeface="Comic Sans MS" pitchFamily="66" charset="0"/>
              </a:rPr>
            </a:br>
            <a:r>
              <a:rPr lang="en-US" sz="3200" smtClean="0">
                <a:solidFill>
                  <a:srgbClr val="4141FF"/>
                </a:solidFill>
                <a:latin typeface="Comic Sans MS" pitchFamily="66" charset="0"/>
              </a:rPr>
              <a:t>Blueprint CORE STANDARDS Review and Processing: </a:t>
            </a:r>
            <a:br>
              <a:rPr lang="en-US" sz="3200" smtClean="0">
                <a:solidFill>
                  <a:srgbClr val="4141FF"/>
                </a:solidFill>
                <a:latin typeface="Comic Sans MS" pitchFamily="66" charset="0"/>
              </a:rPr>
            </a:br>
            <a:r>
              <a:rPr lang="en-US" sz="3200" smtClean="0">
                <a:solidFill>
                  <a:srgbClr val="4141FF"/>
                </a:solidFill>
                <a:latin typeface="Comic Sans MS" pitchFamily="66" charset="0"/>
              </a:rPr>
              <a:t> </a:t>
            </a:r>
            <a:r>
              <a:rPr lang="en-US" smtClean="0">
                <a:solidFill>
                  <a:srgbClr val="D45224"/>
                </a:solidFill>
                <a:latin typeface="Comic Sans MS" pitchFamily="66" charset="0"/>
              </a:rPr>
              <a:t>Team Table Talk</a:t>
            </a:r>
            <a:r>
              <a:rPr lang="en-US" sz="3200" smtClean="0">
                <a:solidFill>
                  <a:srgbClr val="4141FF"/>
                </a:solidFill>
                <a:latin typeface="Comic Sans MS" pitchFamily="66" charset="0"/>
              </a:rPr>
              <a:t/>
            </a:r>
            <a:br>
              <a:rPr lang="en-US" sz="3200" smtClean="0">
                <a:solidFill>
                  <a:srgbClr val="4141FF"/>
                </a:solidFill>
                <a:latin typeface="Comic Sans MS" pitchFamily="66" charset="0"/>
              </a:rPr>
            </a:br>
            <a:endParaRPr lang="en-US" sz="3200" smtClean="0">
              <a:solidFill>
                <a:srgbClr val="D45224"/>
              </a:solidFill>
              <a:latin typeface="Comic Sans MS" pitchFamily="66" charset="0"/>
            </a:endParaRPr>
          </a:p>
        </p:txBody>
      </p:sp>
      <p:sp>
        <p:nvSpPr>
          <p:cNvPr id="19459" name="Subtitle 5"/>
          <p:cNvSpPr>
            <a:spLocks noGrp="1"/>
          </p:cNvSpPr>
          <p:nvPr>
            <p:ph type="subTitle" idx="1"/>
          </p:nvPr>
        </p:nvSpPr>
        <p:spPr>
          <a:xfrm>
            <a:off x="2286000" y="2286000"/>
            <a:ext cx="6477000" cy="4191000"/>
          </a:xfrm>
        </p:spPr>
        <p:txBody>
          <a:bodyPr/>
          <a:lstStyle/>
          <a:p>
            <a:r>
              <a:rPr lang="en-US" smtClean="0">
                <a:solidFill>
                  <a:schemeClr val="accent2"/>
                </a:solidFill>
                <a:latin typeface="Comic Sans MS" pitchFamily="66" charset="0"/>
                <a:cs typeface="Times New Roman" pitchFamily="18" charset="0"/>
              </a:rPr>
              <a:t>What is still rolling around in my mind?                         </a:t>
            </a:r>
            <a:br>
              <a:rPr lang="en-US" smtClean="0">
                <a:solidFill>
                  <a:schemeClr val="accent2"/>
                </a:solidFill>
                <a:latin typeface="Comic Sans MS" pitchFamily="66" charset="0"/>
                <a:cs typeface="Times New Roman" pitchFamily="18" charset="0"/>
              </a:rPr>
            </a:br>
            <a:r>
              <a:rPr lang="en-US" smtClean="0">
                <a:solidFill>
                  <a:srgbClr val="D45224"/>
                </a:solidFill>
                <a:latin typeface="Comic Sans MS" pitchFamily="66" charset="0"/>
                <a:cs typeface="Times New Roman" pitchFamily="18" charset="0"/>
              </a:rPr>
              <a:t>What squares with my thinking?</a:t>
            </a:r>
          </a:p>
          <a:p>
            <a:endParaRPr lang="en-US" smtClean="0">
              <a:solidFill>
                <a:srgbClr val="D45224"/>
              </a:solidFill>
              <a:latin typeface="Comic Sans MS" pitchFamily="66" charset="0"/>
              <a:cs typeface="Times New Roman" pitchFamily="18" charset="0"/>
            </a:endParaRPr>
          </a:p>
          <a:p>
            <a:endParaRPr lang="en-US" smtClean="0"/>
          </a:p>
        </p:txBody>
      </p:sp>
      <p:sp>
        <p:nvSpPr>
          <p:cNvPr id="19460" name="Slide Number Placeholder 3"/>
          <p:cNvSpPr>
            <a:spLocks noGrp="1"/>
          </p:cNvSpPr>
          <p:nvPr>
            <p:ph type="sldNum" sz="quarter" idx="11"/>
          </p:nvPr>
        </p:nvSpPr>
        <p:spPr>
          <a:noFill/>
        </p:spPr>
        <p:txBody>
          <a:bodyPr/>
          <a:lstStyle/>
          <a:p>
            <a:fld id="{E2D5DA39-BBB0-4E16-A7FE-BEC2CB3D358D}" type="slidenum">
              <a:rPr lang="en-US" smtClean="0"/>
              <a:pPr/>
              <a:t>21</a:t>
            </a:fld>
            <a:endParaRPr lang="en-US" smtClean="0"/>
          </a:p>
        </p:txBody>
      </p:sp>
      <p:pic>
        <p:nvPicPr>
          <p:cNvPr id="19461" name="Picture 4" descr="AG00135_"/>
          <p:cNvPicPr>
            <a:picLocks noChangeAspect="1" noChangeArrowheads="1" noCrop="1"/>
          </p:cNvPicPr>
          <p:nvPr/>
        </p:nvPicPr>
        <p:blipFill>
          <a:blip r:embed="rId2" cstate="print"/>
          <a:srcRect/>
          <a:stretch>
            <a:fillRect/>
          </a:stretch>
        </p:blipFill>
        <p:spPr bwMode="auto">
          <a:xfrm>
            <a:off x="2598738" y="4724400"/>
            <a:ext cx="4548187" cy="157956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209800" y="533400"/>
          <a:ext cx="6781800" cy="5456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93EDE7B6-58E5-40C0-A0DF-7DB355E0FCA0}" type="slidenum">
              <a:rPr lang="en-US"/>
              <a:pPr>
                <a:defRPr/>
              </a:pPr>
              <a:t>22</a:t>
            </a:fld>
            <a:endParaRPr lang="en-US" dirty="0"/>
          </a:p>
        </p:txBody>
      </p:sp>
    </p:spTree>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9800" y="1676400"/>
            <a:ext cx="6477000" cy="4389120"/>
          </a:xfrm>
        </p:spPr>
        <p:txBody>
          <a:bodyPr>
            <a:normAutofit fontScale="85000" lnSpcReduction="20000"/>
          </a:bodyPr>
          <a:lstStyle/>
          <a:p>
            <a:pPr marL="274320" indent="-274320" algn="ctr" fontAlgn="auto">
              <a:spcAft>
                <a:spcPts val="0"/>
              </a:spcAft>
              <a:buClr>
                <a:schemeClr val="accent3"/>
              </a:buClr>
              <a:buFont typeface="Wingdings 2"/>
              <a:buNone/>
              <a:defRPr/>
            </a:pPr>
            <a:r>
              <a:rPr lang="en-US" sz="4400" b="1" dirty="0" smtClean="0"/>
              <a:t>READING</a:t>
            </a:r>
            <a:r>
              <a:rPr lang="en-US" sz="4400" dirty="0" smtClean="0"/>
              <a:t> &amp; CCR Reading Anchor Standards</a:t>
            </a:r>
          </a:p>
          <a:p>
            <a:pPr marL="274320" indent="-274320" algn="ctr" fontAlgn="auto">
              <a:spcAft>
                <a:spcPts val="0"/>
              </a:spcAft>
              <a:buClr>
                <a:schemeClr val="accent3"/>
              </a:buClr>
              <a:buFont typeface="Wingdings 2"/>
              <a:buNone/>
              <a:defRPr/>
            </a:pPr>
            <a:endParaRPr lang="en-US" sz="4400" dirty="0" smtClean="0"/>
          </a:p>
          <a:p>
            <a:pPr lvl="8">
              <a:buClrTx/>
              <a:buFont typeface="Arial" pitchFamily="34" charset="0"/>
              <a:buChar char="•"/>
              <a:defRPr/>
            </a:pPr>
            <a:r>
              <a:rPr lang="en-US" sz="3200" dirty="0" smtClean="0"/>
              <a:t>Reading Literature</a:t>
            </a:r>
          </a:p>
          <a:p>
            <a:pPr lvl="8">
              <a:buClrTx/>
              <a:buFont typeface="Arial" pitchFamily="34" charset="0"/>
              <a:buChar char="•"/>
              <a:defRPr/>
            </a:pPr>
            <a:r>
              <a:rPr lang="en-US" sz="3200" dirty="0" smtClean="0"/>
              <a:t>Reading Informational Text</a:t>
            </a:r>
          </a:p>
          <a:p>
            <a:pPr lvl="8">
              <a:buClrTx/>
              <a:buFont typeface="Arial" pitchFamily="34" charset="0"/>
              <a:buChar char="•"/>
              <a:defRPr/>
            </a:pPr>
            <a:r>
              <a:rPr lang="en-US" sz="3200" dirty="0" smtClean="0"/>
              <a:t>Foundational Skills (K-5) </a:t>
            </a:r>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304800"/>
            <a:ext cx="6324600" cy="1143000"/>
          </a:xfrm>
        </p:spPr>
        <p:txBody>
          <a:bodyPr>
            <a:normAutofit fontScale="90000"/>
          </a:bodyPr>
          <a:lstStyle/>
          <a:p>
            <a:pPr fontAlgn="auto">
              <a:spcAft>
                <a:spcPts val="0"/>
              </a:spcAft>
              <a:defRPr/>
            </a:pPr>
            <a:r>
              <a:rPr lang="en-US" dirty="0" smtClean="0">
                <a:solidFill>
                  <a:srgbClr val="6C2400"/>
                </a:solidFill>
              </a:rPr>
              <a:t>College &amp; Career Readiness (CCR) Anchor Standards for Reading</a:t>
            </a:r>
            <a:endParaRPr lang="en-US" dirty="0">
              <a:solidFill>
                <a:srgbClr val="6C2400"/>
              </a:solidFill>
            </a:endParaRPr>
          </a:p>
        </p:txBody>
      </p:sp>
      <p:sp>
        <p:nvSpPr>
          <p:cNvPr id="3" name="Content Placeholder 2"/>
          <p:cNvSpPr>
            <a:spLocks noGrp="1"/>
          </p:cNvSpPr>
          <p:nvPr>
            <p:ph idx="1"/>
          </p:nvPr>
        </p:nvSpPr>
        <p:spPr>
          <a:xfrm>
            <a:off x="1981200" y="1981200"/>
            <a:ext cx="3429000" cy="3810000"/>
          </a:xfrm>
          <a:ln w="38100">
            <a:solidFill>
              <a:schemeClr val="tx1">
                <a:lumMod val="95000"/>
                <a:lumOff val="5000"/>
              </a:schemeClr>
            </a:solidFill>
          </a:ln>
        </p:spPr>
        <p:txBody>
          <a:bodyPr>
            <a:normAutofit lnSpcReduction="10000"/>
          </a:bodyPr>
          <a:lstStyle/>
          <a:p>
            <a:pPr marL="274320" indent="-274320" algn="ctr" fontAlgn="auto">
              <a:spcAft>
                <a:spcPts val="0"/>
              </a:spcAft>
              <a:buClr>
                <a:schemeClr val="accent3"/>
              </a:buClr>
              <a:buFont typeface="Wingdings 2"/>
              <a:buNone/>
              <a:defRPr/>
            </a:pPr>
            <a:r>
              <a:rPr lang="en-US" dirty="0" smtClean="0"/>
              <a:t>CCR Categories </a:t>
            </a:r>
          </a:p>
          <a:p>
            <a:pPr marL="274320" indent="-274320" fontAlgn="auto">
              <a:spcAft>
                <a:spcPts val="0"/>
              </a:spcAft>
              <a:buClrTx/>
              <a:buFont typeface="Wingdings 2"/>
              <a:buChar char=""/>
              <a:defRPr/>
            </a:pPr>
            <a:r>
              <a:rPr lang="en-US" b="1" dirty="0" smtClean="0"/>
              <a:t>Key Ideas and Details</a:t>
            </a:r>
          </a:p>
          <a:p>
            <a:pPr marL="274320" indent="-274320" fontAlgn="auto">
              <a:spcAft>
                <a:spcPts val="0"/>
              </a:spcAft>
              <a:buClrTx/>
              <a:buFont typeface="Wingdings 2"/>
              <a:buChar char=""/>
              <a:defRPr/>
            </a:pPr>
            <a:r>
              <a:rPr lang="en-US" b="1" dirty="0" smtClean="0"/>
              <a:t>Craft and Structure</a:t>
            </a:r>
          </a:p>
          <a:p>
            <a:pPr marL="274320" indent="-274320" fontAlgn="auto">
              <a:spcAft>
                <a:spcPts val="0"/>
              </a:spcAft>
              <a:buClrTx/>
              <a:buFont typeface="Wingdings 2"/>
              <a:buChar char=""/>
              <a:defRPr/>
            </a:pPr>
            <a:r>
              <a:rPr lang="en-US" b="1" dirty="0" smtClean="0"/>
              <a:t>Integration of Knowledge and Ideas</a:t>
            </a:r>
          </a:p>
          <a:p>
            <a:pPr marL="274320" indent="-274320" fontAlgn="auto">
              <a:spcAft>
                <a:spcPts val="0"/>
              </a:spcAft>
              <a:buClrTx/>
              <a:buFont typeface="Wingdings 2"/>
              <a:buChar char=""/>
              <a:defRPr/>
            </a:pPr>
            <a:r>
              <a:rPr lang="en-US" b="1" dirty="0" smtClean="0"/>
              <a:t>Range of Reading and Level of Text Complexity</a:t>
            </a:r>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
        <p:nvSpPr>
          <p:cNvPr id="8" name="Oval 7"/>
          <p:cNvSpPr/>
          <p:nvPr/>
        </p:nvSpPr>
        <p:spPr>
          <a:xfrm>
            <a:off x="5181600" y="4114800"/>
            <a:ext cx="3962400" cy="25908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dirty="0">
                <a:solidFill>
                  <a:schemeClr val="tx1">
                    <a:lumMod val="95000"/>
                    <a:lumOff val="5000"/>
                  </a:schemeClr>
                </a:solidFill>
              </a:rPr>
              <a:t>Specific </a:t>
            </a:r>
            <a:r>
              <a:rPr lang="en-US" sz="2800" dirty="0">
                <a:solidFill>
                  <a:schemeClr val="tx1">
                    <a:lumMod val="95000"/>
                    <a:lumOff val="5000"/>
                  </a:schemeClr>
                </a:solidFill>
              </a:rPr>
              <a:t>Standards are Provided in Each Category by Grade Level/Band</a:t>
            </a:r>
          </a:p>
        </p:txBody>
      </p:sp>
      <p:grpSp>
        <p:nvGrpSpPr>
          <p:cNvPr id="5" name="Group 11"/>
          <p:cNvGrpSpPr>
            <a:grpSpLocks/>
          </p:cNvGrpSpPr>
          <p:nvPr/>
        </p:nvGrpSpPr>
        <p:grpSpPr bwMode="auto">
          <a:xfrm>
            <a:off x="4572000" y="1600200"/>
            <a:ext cx="4572000" cy="2514600"/>
            <a:chOff x="4343400" y="1676400"/>
            <a:chExt cx="4572000" cy="2514600"/>
          </a:xfrm>
        </p:grpSpPr>
        <p:sp>
          <p:nvSpPr>
            <p:cNvPr id="7" name="Oval 6"/>
            <p:cNvSpPr/>
            <p:nvPr/>
          </p:nvSpPr>
          <p:spPr>
            <a:xfrm>
              <a:off x="5029200" y="1676400"/>
              <a:ext cx="3886200" cy="2514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2800" dirty="0">
                  <a:solidFill>
                    <a:schemeClr val="tx1">
                      <a:lumMod val="95000"/>
                      <a:lumOff val="5000"/>
                    </a:schemeClr>
                  </a:solidFill>
                </a:rPr>
                <a:t>Major Organizing Structure Throughout the </a:t>
              </a:r>
              <a:r>
                <a:rPr lang="en-US" sz="2800" dirty="0" smtClean="0">
                  <a:solidFill>
                    <a:schemeClr val="tx1">
                      <a:lumMod val="95000"/>
                      <a:lumOff val="5000"/>
                    </a:schemeClr>
                  </a:solidFill>
                </a:rPr>
                <a:t>Reading</a:t>
              </a:r>
            </a:p>
            <a:p>
              <a:pPr algn="ctr" eaLnBrk="0" hangingPunct="0">
                <a:defRPr/>
              </a:pPr>
              <a:endParaRPr lang="en-US" dirty="0">
                <a:solidFill>
                  <a:schemeClr val="tx1">
                    <a:lumMod val="95000"/>
                    <a:lumOff val="5000"/>
                  </a:schemeClr>
                </a:solidFill>
              </a:endParaRPr>
            </a:p>
          </p:txBody>
        </p:sp>
        <p:sp>
          <p:nvSpPr>
            <p:cNvPr id="11" name="Right Arrow 10"/>
            <p:cNvSpPr/>
            <p:nvPr/>
          </p:nvSpPr>
          <p:spPr>
            <a:xfrm>
              <a:off x="4343400" y="2743200"/>
              <a:ext cx="609600" cy="533400"/>
            </a:xfrm>
            <a:prstGeom prst="rightArrow">
              <a:avLst/>
            </a:prstGeom>
            <a:solidFill>
              <a:srgbClr val="6C2400"/>
            </a:solidFill>
            <a:ln>
              <a:solidFill>
                <a:srgbClr val="6C24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dissolve">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228600"/>
            <a:ext cx="6934200" cy="1143000"/>
          </a:xfrm>
        </p:spPr>
        <p:txBody>
          <a:bodyPr>
            <a:noAutofit/>
          </a:bodyPr>
          <a:lstStyle/>
          <a:p>
            <a:pPr fontAlgn="auto">
              <a:spcAft>
                <a:spcPts val="0"/>
              </a:spcAft>
              <a:defRPr/>
            </a:pPr>
            <a:r>
              <a:rPr lang="en-US" sz="3200" dirty="0" smtClean="0">
                <a:solidFill>
                  <a:srgbClr val="993300"/>
                </a:solidFill>
              </a:rPr>
              <a:t>Activity # 2: Investigating College &amp; Career Readiness Anchor Standards for Reading </a:t>
            </a:r>
            <a:endParaRPr lang="en-US" sz="3200" dirty="0">
              <a:solidFill>
                <a:srgbClr val="993300"/>
              </a:solidFill>
            </a:endParaRPr>
          </a:p>
        </p:txBody>
      </p:sp>
      <p:sp>
        <p:nvSpPr>
          <p:cNvPr id="36867" name="Content Placeholder 4"/>
          <p:cNvSpPr>
            <a:spLocks noGrp="1"/>
          </p:cNvSpPr>
          <p:nvPr>
            <p:ph idx="1"/>
          </p:nvPr>
        </p:nvSpPr>
        <p:spPr>
          <a:xfrm>
            <a:off x="2362200" y="1524000"/>
            <a:ext cx="6781800" cy="4572000"/>
          </a:xfrm>
        </p:spPr>
        <p:txBody>
          <a:bodyPr/>
          <a:lstStyle/>
          <a:p>
            <a:pPr>
              <a:buFont typeface="Wingdings 2" pitchFamily="18" charset="2"/>
              <a:buNone/>
            </a:pPr>
            <a:r>
              <a:rPr lang="en-US" b="1" dirty="0" smtClean="0">
                <a:solidFill>
                  <a:srgbClr val="993300"/>
                </a:solidFill>
              </a:rPr>
              <a:t>Task: </a:t>
            </a:r>
          </a:p>
          <a:p>
            <a:r>
              <a:rPr lang="en-US" b="1" dirty="0" smtClean="0"/>
              <a:t>PART A</a:t>
            </a:r>
            <a:r>
              <a:rPr lang="en-US" dirty="0" smtClean="0"/>
              <a:t>. Read the CCR Reading standards on p. 35.</a:t>
            </a:r>
          </a:p>
          <a:p>
            <a:r>
              <a:rPr lang="en-US" dirty="0" smtClean="0"/>
              <a:t>Discuss the major concepts in each CCR category.</a:t>
            </a:r>
          </a:p>
          <a:p>
            <a:r>
              <a:rPr lang="en-US" dirty="0" smtClean="0"/>
              <a:t>Complete the chart provided with your thinking on p. 5.</a:t>
            </a:r>
          </a:p>
          <a:p>
            <a:r>
              <a:rPr lang="en-US" b="1" dirty="0" smtClean="0"/>
              <a:t>PART B.</a:t>
            </a:r>
            <a:r>
              <a:rPr lang="en-US" dirty="0" smtClean="0"/>
              <a:t> Read the paragraph in italics on the right of page 35.</a:t>
            </a:r>
          </a:p>
          <a:p>
            <a:r>
              <a:rPr lang="en-US" dirty="0" smtClean="0"/>
              <a:t>Highlight key words and phrases.</a:t>
            </a:r>
          </a:p>
          <a:p>
            <a:r>
              <a:rPr lang="en-US" dirty="0" smtClean="0"/>
              <a:t>Discuss your thinking about range and content of text with your table partners, and make notes below the chart.</a:t>
            </a:r>
          </a:p>
        </p:txBody>
      </p:sp>
      <p:sp>
        <p:nvSpPr>
          <p:cNvPr id="3" name="Slide Number Placeholder 2"/>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solidFill>
                  <a:srgbClr val="6C2400"/>
                </a:solidFill>
              </a:rPr>
              <a:t>Literary Text</a:t>
            </a:r>
          </a:p>
        </p:txBody>
      </p:sp>
      <p:sp>
        <p:nvSpPr>
          <p:cNvPr id="3" name="Content Placeholder 2"/>
          <p:cNvSpPr>
            <a:spLocks noGrp="1"/>
          </p:cNvSpPr>
          <p:nvPr>
            <p:ph idx="1"/>
          </p:nvPr>
        </p:nvSpPr>
        <p:spPr/>
        <p:txBody>
          <a:bodyPr>
            <a:normAutofit fontScale="85000" lnSpcReduction="10000"/>
          </a:bodyPr>
          <a:lstStyle/>
          <a:p>
            <a:pPr marL="274320" indent="-274320" fontAlgn="auto">
              <a:spcAft>
                <a:spcPts val="0"/>
              </a:spcAft>
              <a:buClr>
                <a:schemeClr val="accent3"/>
              </a:buClr>
              <a:buFont typeface="Wingdings 2"/>
              <a:buNone/>
              <a:defRPr/>
            </a:pPr>
            <a:r>
              <a:rPr lang="en-US" b="1" dirty="0" smtClean="0"/>
              <a:t>Literary text is a narrative form of text and can be viewed as  fiction, nonfiction, or poetry.</a:t>
            </a:r>
            <a:endParaRPr lang="en-US" dirty="0" smtClean="0"/>
          </a:p>
          <a:p>
            <a:pPr marL="274320" indent="-274320" fontAlgn="auto">
              <a:spcAft>
                <a:spcPts val="0"/>
              </a:spcAft>
              <a:buClr>
                <a:srgbClr val="6C2400"/>
              </a:buClr>
              <a:buFont typeface="Wingdings 2"/>
              <a:buChar char=""/>
              <a:defRPr/>
            </a:pPr>
            <a:r>
              <a:rPr lang="en-US" b="1" dirty="0" smtClean="0">
                <a:solidFill>
                  <a:srgbClr val="6C2400"/>
                </a:solidFill>
              </a:rPr>
              <a:t>Fiction: </a:t>
            </a:r>
            <a:r>
              <a:rPr lang="en-US" dirty="0" smtClean="0"/>
              <a:t>Text that is imagined more than real and its main purpose is to entertain and engage readers.  Examples include traditional literature, fantasy, science fiction, realistic fiction, and historical fiction.</a:t>
            </a:r>
          </a:p>
          <a:p>
            <a:pPr marL="274320" indent="-274320" fontAlgn="auto">
              <a:spcAft>
                <a:spcPts val="0"/>
              </a:spcAft>
              <a:buClr>
                <a:srgbClr val="6C2400"/>
              </a:buClr>
              <a:buFont typeface="Wingdings 2"/>
              <a:buChar char=""/>
              <a:defRPr/>
            </a:pPr>
            <a:r>
              <a:rPr lang="en-US" b="1" dirty="0" smtClean="0">
                <a:solidFill>
                  <a:srgbClr val="6C2400"/>
                </a:solidFill>
              </a:rPr>
              <a:t>Nonfiction:  </a:t>
            </a:r>
            <a:r>
              <a:rPr lang="en-US" dirty="0" smtClean="0"/>
              <a:t>Text that contains ideas, facts, and principles related to the natural and social world.  Broad enough to include nature writing,  travel writing, biographies, memoirs, essays. </a:t>
            </a:r>
          </a:p>
          <a:p>
            <a:pPr marL="274320" indent="-274320" fontAlgn="auto">
              <a:spcAft>
                <a:spcPts val="0"/>
              </a:spcAft>
              <a:buClr>
                <a:srgbClr val="6C2400"/>
              </a:buClr>
              <a:buFont typeface="Wingdings 2"/>
              <a:buChar char=""/>
              <a:defRPr/>
            </a:pPr>
            <a:r>
              <a:rPr lang="en-US" b="1" dirty="0" smtClean="0">
                <a:solidFill>
                  <a:srgbClr val="6C2400"/>
                </a:solidFill>
              </a:rPr>
              <a:t>Poetry: </a:t>
            </a:r>
            <a:r>
              <a:rPr lang="en-US" dirty="0" smtClean="0"/>
              <a:t>Text that is more compact writing as well as imaginative and artistic.</a:t>
            </a:r>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15457FED-5011-4157-A90E-B05D3082303A}" type="slidenum">
              <a:rPr lang="en-US"/>
              <a:pPr>
                <a:defRPr/>
              </a:pPr>
              <a:t>26</a:t>
            </a:fld>
            <a:endParaRPr lang="en-US" dirty="0"/>
          </a:p>
        </p:txBody>
      </p:sp>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6C2400"/>
                </a:solidFill>
              </a:rPr>
              <a:t>Reading Standards for Literature</a:t>
            </a:r>
            <a:endParaRPr lang="en-US" dirty="0">
              <a:solidFill>
                <a:srgbClr val="6C2400"/>
              </a:solidFill>
            </a:endParaRPr>
          </a:p>
        </p:txBody>
      </p:sp>
      <p:sp>
        <p:nvSpPr>
          <p:cNvPr id="38915" name="Content Placeholder 2"/>
          <p:cNvSpPr>
            <a:spLocks noGrp="1"/>
          </p:cNvSpPr>
          <p:nvPr>
            <p:ph idx="1"/>
          </p:nvPr>
        </p:nvSpPr>
        <p:spPr/>
        <p:txBody>
          <a:bodyPr/>
          <a:lstStyle/>
          <a:p>
            <a:pPr>
              <a:buClr>
                <a:srgbClr val="6C2400"/>
              </a:buClr>
            </a:pPr>
            <a:r>
              <a:rPr lang="en-US" dirty="0" smtClean="0"/>
              <a:t>Note the grade levels</a:t>
            </a:r>
          </a:p>
          <a:p>
            <a:pPr lvl="1">
              <a:buClr>
                <a:srgbClr val="6C2400"/>
              </a:buClr>
              <a:buFont typeface="Wingdings 2" pitchFamily="18" charset="2"/>
              <a:buNone/>
            </a:pPr>
            <a:r>
              <a:rPr lang="en-US" dirty="0" smtClean="0"/>
              <a:t> </a:t>
            </a:r>
          </a:p>
          <a:p>
            <a:pPr>
              <a:buClr>
                <a:srgbClr val="6C2400"/>
              </a:buClr>
            </a:pPr>
            <a:r>
              <a:rPr lang="en-US" dirty="0" smtClean="0"/>
              <a:t>Note CCR Categories</a:t>
            </a:r>
          </a:p>
          <a:p>
            <a:pPr>
              <a:buClr>
                <a:srgbClr val="6C2400"/>
              </a:buClr>
              <a:buNone/>
            </a:pPr>
            <a:endParaRPr lang="en-US" dirty="0" smtClean="0"/>
          </a:p>
          <a:p>
            <a:pPr>
              <a:buClr>
                <a:srgbClr val="6C2400"/>
              </a:buClr>
            </a:pPr>
            <a:r>
              <a:rPr lang="en-US" dirty="0" smtClean="0"/>
              <a:t>Each category provides specific reading (literature) standards by grade</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solidFill>
                  <a:srgbClr val="6C2400"/>
                </a:solidFill>
              </a:rPr>
              <a:t>Informational Text</a:t>
            </a:r>
          </a:p>
        </p:txBody>
      </p:sp>
      <p:sp>
        <p:nvSpPr>
          <p:cNvPr id="40963" name="Content Placeholder 2"/>
          <p:cNvSpPr>
            <a:spLocks noGrp="1"/>
          </p:cNvSpPr>
          <p:nvPr>
            <p:ph idx="1"/>
          </p:nvPr>
        </p:nvSpPr>
        <p:spPr>
          <a:xfrm>
            <a:off x="2209800" y="1219200"/>
            <a:ext cx="6629400" cy="4419600"/>
          </a:xfrm>
        </p:spPr>
        <p:txBody>
          <a:bodyPr/>
          <a:lstStyle/>
          <a:p>
            <a:pPr algn="ctr">
              <a:buFont typeface="Wingdings 2" pitchFamily="18" charset="2"/>
              <a:buNone/>
            </a:pPr>
            <a:r>
              <a:rPr lang="en-US" b="1" dirty="0" smtClean="0"/>
              <a:t>Informational text</a:t>
            </a:r>
            <a:r>
              <a:rPr lang="en-US" dirty="0" smtClean="0"/>
              <a:t> </a:t>
            </a:r>
            <a:r>
              <a:rPr lang="en-US" b="1" dirty="0" smtClean="0"/>
              <a:t>is a kind of nonfiction text that includes exposition; argumentation and persuasive text; and procedural text and documents.</a:t>
            </a:r>
          </a:p>
          <a:p>
            <a:pPr>
              <a:buClr>
                <a:srgbClr val="6C2400"/>
              </a:buClr>
            </a:pPr>
            <a:r>
              <a:rPr lang="en-US" b="1" dirty="0" smtClean="0">
                <a:solidFill>
                  <a:srgbClr val="6C2400"/>
                </a:solidFill>
              </a:rPr>
              <a:t>Expository text: </a:t>
            </a:r>
            <a:r>
              <a:rPr lang="en-US" dirty="0" smtClean="0"/>
              <a:t>(e.g. textbooks, reports, workplace documents, essays)</a:t>
            </a:r>
          </a:p>
          <a:p>
            <a:pPr>
              <a:buClr>
                <a:srgbClr val="6C2400"/>
              </a:buClr>
            </a:pPr>
            <a:r>
              <a:rPr lang="en-US" b="1" dirty="0" smtClean="0">
                <a:solidFill>
                  <a:srgbClr val="6C2400"/>
                </a:solidFill>
              </a:rPr>
              <a:t>Argumentation and persuasive text: </a:t>
            </a:r>
            <a:r>
              <a:rPr lang="en-US" dirty="0" smtClean="0"/>
              <a:t>(e.g. writing to persuade, appeal to emotions, or sway an audience)</a:t>
            </a:r>
          </a:p>
          <a:p>
            <a:pPr>
              <a:buClr>
                <a:srgbClr val="6C2400"/>
              </a:buClr>
            </a:pPr>
            <a:r>
              <a:rPr lang="en-US" b="1" dirty="0" smtClean="0">
                <a:solidFill>
                  <a:srgbClr val="6C2400"/>
                </a:solidFill>
              </a:rPr>
              <a:t>Procedural text: </a:t>
            </a:r>
            <a:r>
              <a:rPr lang="en-US" dirty="0" smtClean="0"/>
              <a:t>(e.g. “how-to” text, directions)</a:t>
            </a:r>
          </a:p>
          <a:p>
            <a:pPr>
              <a:buClr>
                <a:srgbClr val="6C2400"/>
              </a:buClr>
            </a:pPr>
            <a:r>
              <a:rPr lang="en-US" b="1" dirty="0" smtClean="0">
                <a:solidFill>
                  <a:srgbClr val="6C2400"/>
                </a:solidFill>
              </a:rPr>
              <a:t>Documents: </a:t>
            </a:r>
            <a:r>
              <a:rPr lang="en-US" dirty="0" smtClean="0"/>
              <a:t>(e.g. primary and secondary sources)</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6C2400"/>
                </a:solidFill>
              </a:rPr>
              <a:t>Activity:  The Importance of Informational Text and Text Complexity</a:t>
            </a:r>
            <a:endParaRPr lang="en-US" dirty="0">
              <a:solidFill>
                <a:srgbClr val="6C2400"/>
              </a:solidFill>
            </a:endParaRPr>
          </a:p>
        </p:txBody>
      </p:sp>
      <p:sp>
        <p:nvSpPr>
          <p:cNvPr id="3" name="Content Placeholder 2"/>
          <p:cNvSpPr>
            <a:spLocks noGrp="1"/>
          </p:cNvSpPr>
          <p:nvPr>
            <p:ph idx="1"/>
          </p:nvPr>
        </p:nvSpPr>
        <p:spPr>
          <a:xfrm>
            <a:off x="2133600" y="1828800"/>
            <a:ext cx="6629400" cy="4648200"/>
          </a:xfrm>
        </p:spPr>
        <p:txBody>
          <a:bodyPr>
            <a:normAutofit/>
          </a:bodyPr>
          <a:lstStyle/>
          <a:p>
            <a:pPr marL="274320" indent="-274320" fontAlgn="auto">
              <a:spcAft>
                <a:spcPts val="0"/>
              </a:spcAft>
              <a:buClr>
                <a:schemeClr val="accent3"/>
              </a:buClr>
              <a:buFont typeface="Wingdings 2"/>
              <a:buNone/>
              <a:defRPr/>
            </a:pPr>
            <a:r>
              <a:rPr lang="en-US" b="1" dirty="0" smtClean="0">
                <a:solidFill>
                  <a:srgbClr val="6C2400"/>
                </a:solidFill>
              </a:rPr>
              <a:t>Task:</a:t>
            </a:r>
          </a:p>
          <a:p>
            <a:pPr marL="274320" indent="-274320" fontAlgn="auto">
              <a:spcAft>
                <a:spcPts val="0"/>
              </a:spcAft>
              <a:buClr>
                <a:srgbClr val="6C2400"/>
              </a:buClr>
              <a:buFont typeface="Wingdings 2"/>
              <a:buChar char=""/>
              <a:defRPr/>
            </a:pPr>
            <a:r>
              <a:rPr lang="en-US" dirty="0" smtClean="0"/>
              <a:t>Go to </a:t>
            </a:r>
            <a:r>
              <a:rPr lang="en-US" b="1" dirty="0" smtClean="0"/>
              <a:t>page 3 in Appendix A</a:t>
            </a:r>
            <a:r>
              <a:rPr lang="en-US" dirty="0" smtClean="0"/>
              <a:t>.</a:t>
            </a:r>
          </a:p>
          <a:p>
            <a:pPr marL="274320" indent="-274320" fontAlgn="auto">
              <a:spcAft>
                <a:spcPts val="0"/>
              </a:spcAft>
              <a:buClr>
                <a:srgbClr val="6C2400"/>
              </a:buClr>
              <a:buFont typeface="Wingdings 2"/>
              <a:buChar char=""/>
              <a:defRPr/>
            </a:pPr>
            <a:r>
              <a:rPr lang="en-US" dirty="0" smtClean="0"/>
              <a:t>Find paragraph beginning “There is also evidence. . .”</a:t>
            </a:r>
          </a:p>
          <a:p>
            <a:pPr marL="274320" indent="-274320" fontAlgn="auto">
              <a:spcAft>
                <a:spcPts val="0"/>
              </a:spcAft>
              <a:buClr>
                <a:srgbClr val="6C2400"/>
              </a:buClr>
              <a:buFont typeface="Wingdings 2"/>
              <a:buChar char=""/>
              <a:defRPr/>
            </a:pPr>
            <a:r>
              <a:rPr lang="en-US" b="1" dirty="0" smtClean="0"/>
              <a:t>On page 4 read paragraph beginning “Being able to read complex . . .”</a:t>
            </a:r>
          </a:p>
          <a:p>
            <a:pPr marL="274320" indent="-274320" fontAlgn="auto">
              <a:spcAft>
                <a:spcPts val="0"/>
              </a:spcAft>
              <a:buClr>
                <a:srgbClr val="6C2400"/>
              </a:buClr>
              <a:buFont typeface="Wingdings 2"/>
              <a:buChar char=""/>
              <a:defRPr/>
            </a:pPr>
            <a:r>
              <a:rPr lang="en-US" b="1" dirty="0" smtClean="0"/>
              <a:t>Read</a:t>
            </a:r>
          </a:p>
          <a:p>
            <a:pPr marL="274320" indent="-274320" fontAlgn="auto">
              <a:spcAft>
                <a:spcPts val="0"/>
              </a:spcAft>
              <a:buClr>
                <a:srgbClr val="6C2400"/>
              </a:buClr>
              <a:buFont typeface="Wingdings 2"/>
              <a:buChar char=""/>
              <a:defRPr/>
            </a:pPr>
            <a:r>
              <a:rPr lang="en-US" b="1" dirty="0" smtClean="0"/>
              <a:t>Note</a:t>
            </a:r>
            <a:r>
              <a:rPr lang="en-US" dirty="0" smtClean="0"/>
              <a:t> your “</a:t>
            </a:r>
            <a:r>
              <a:rPr lang="en-US" dirty="0" err="1" smtClean="0"/>
              <a:t>aha’s</a:t>
            </a:r>
            <a:r>
              <a:rPr lang="en-US" dirty="0" smtClean="0"/>
              <a:t> and questions” </a:t>
            </a:r>
          </a:p>
          <a:p>
            <a:pPr marL="274320" indent="-274320" fontAlgn="auto">
              <a:spcAft>
                <a:spcPts val="0"/>
              </a:spcAft>
              <a:buClr>
                <a:srgbClr val="6C2400"/>
              </a:buClr>
              <a:buFont typeface="Wingdings 2"/>
              <a:buChar char=""/>
              <a:defRPr/>
            </a:pPr>
            <a:r>
              <a:rPr lang="en-US" dirty="0" smtClean="0"/>
              <a:t>Share with your group</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latin typeface="Comic Sans MS" pitchFamily="66" charset="0"/>
              </a:rPr>
              <a:t>Introductions</a:t>
            </a:r>
          </a:p>
        </p:txBody>
      </p:sp>
      <p:sp>
        <p:nvSpPr>
          <p:cNvPr id="4100" name="Slide Number Placeholder 3"/>
          <p:cNvSpPr>
            <a:spLocks noGrp="1"/>
          </p:cNvSpPr>
          <p:nvPr>
            <p:ph type="sldNum" sz="quarter" idx="11"/>
          </p:nvPr>
        </p:nvSpPr>
        <p:spPr>
          <a:noFill/>
        </p:spPr>
        <p:txBody>
          <a:bodyPr/>
          <a:lstStyle/>
          <a:p>
            <a:fld id="{14EB0AB2-4FF9-46D7-9B17-B6FBFA534B4A}" type="slidenum">
              <a:rPr lang="en-US" smtClean="0"/>
              <a:pPr/>
              <a:t>3</a:t>
            </a:fld>
            <a:endParaRPr lang="en-US" smtClean="0"/>
          </a:p>
        </p:txBody>
      </p:sp>
      <p:pic>
        <p:nvPicPr>
          <p:cNvPr id="2050" name="Picture 2"/>
          <p:cNvPicPr>
            <a:picLocks noGrp="1" noChangeAspect="1" noChangeArrowheads="1"/>
          </p:cNvPicPr>
          <p:nvPr>
            <p:ph idx="1"/>
          </p:nvPr>
        </p:nvPicPr>
        <p:blipFill>
          <a:blip r:embed="rId3" cstate="print"/>
          <a:srcRect/>
          <a:stretch>
            <a:fillRect/>
          </a:stretch>
        </p:blipFill>
        <p:spPr bwMode="auto">
          <a:xfrm>
            <a:off x="2819400" y="1524000"/>
            <a:ext cx="5740400" cy="4305300"/>
          </a:xfrm>
          <a:prstGeom prst="rect">
            <a:avLst/>
          </a:prstGeom>
          <a:noFill/>
          <a:ln w="9525">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762000"/>
            <a:ext cx="6477000" cy="1524000"/>
          </a:xfrm>
        </p:spPr>
        <p:txBody>
          <a:bodyPr>
            <a:normAutofit fontScale="90000"/>
          </a:bodyPr>
          <a:lstStyle/>
          <a:p>
            <a:pPr fontAlgn="auto">
              <a:spcAft>
                <a:spcPts val="0"/>
              </a:spcAft>
              <a:defRPr/>
            </a:pPr>
            <a:r>
              <a:rPr lang="en-US" dirty="0" smtClean="0">
                <a:solidFill>
                  <a:srgbClr val="6C2400"/>
                </a:solidFill>
              </a:rPr>
              <a:t>Investigating Reading Standards for Informational Text</a:t>
            </a:r>
            <a:endParaRPr lang="en-US" dirty="0">
              <a:solidFill>
                <a:srgbClr val="6C2400"/>
              </a:solidFill>
            </a:endParaRPr>
          </a:p>
        </p:txBody>
      </p:sp>
      <p:sp>
        <p:nvSpPr>
          <p:cNvPr id="46083" name="Content Placeholder 2"/>
          <p:cNvSpPr>
            <a:spLocks noGrp="1"/>
          </p:cNvSpPr>
          <p:nvPr>
            <p:ph idx="1"/>
          </p:nvPr>
        </p:nvSpPr>
        <p:spPr>
          <a:xfrm>
            <a:off x="2209800" y="2667000"/>
            <a:ext cx="6477000" cy="3657600"/>
          </a:xfrm>
        </p:spPr>
        <p:txBody>
          <a:bodyPr/>
          <a:lstStyle/>
          <a:p>
            <a:pPr>
              <a:buClr>
                <a:srgbClr val="6C2400"/>
              </a:buClr>
            </a:pPr>
            <a:r>
              <a:rPr lang="en-US" dirty="0" smtClean="0"/>
              <a:t>Go to Reading Informational Texts  standards for your grade.</a:t>
            </a:r>
          </a:p>
          <a:p>
            <a:pPr>
              <a:buClr>
                <a:srgbClr val="6C2400"/>
              </a:buClr>
            </a:pPr>
            <a:r>
              <a:rPr lang="en-US" dirty="0" smtClean="0"/>
              <a:t>Note that informational text standards are by grade level.</a:t>
            </a:r>
          </a:p>
          <a:p>
            <a:pPr>
              <a:buClr>
                <a:srgbClr val="6C2400"/>
              </a:buClr>
            </a:pPr>
            <a:r>
              <a:rPr lang="en-US" dirty="0" smtClean="0"/>
              <a:t>Note the same CCR Categories, but with specific informational text standards per category.</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9F6D78A5-7063-484B-82EC-BB5E955150B1}" type="slidenum">
              <a:rPr lang="en-US"/>
              <a:pPr>
                <a:defRPr/>
              </a:pPr>
              <a:t>30</a:t>
            </a:fld>
            <a:endParaRPr lang="en-US" dirty="0"/>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477000" cy="1143000"/>
          </a:xfrm>
        </p:spPr>
        <p:txBody>
          <a:bodyPr>
            <a:normAutofit fontScale="90000"/>
          </a:bodyPr>
          <a:lstStyle/>
          <a:p>
            <a:pPr fontAlgn="auto">
              <a:spcAft>
                <a:spcPts val="0"/>
              </a:spcAft>
              <a:defRPr/>
            </a:pPr>
            <a:r>
              <a:rPr lang="en-US" dirty="0" smtClean="0">
                <a:solidFill>
                  <a:srgbClr val="6C2400"/>
                </a:solidFill>
              </a:rPr>
              <a:t>Activity: Reading</a:t>
            </a:r>
            <a:br>
              <a:rPr lang="en-US" dirty="0" smtClean="0">
                <a:solidFill>
                  <a:srgbClr val="6C2400"/>
                </a:solidFill>
              </a:rPr>
            </a:br>
            <a:r>
              <a:rPr lang="en-US" dirty="0" smtClean="0">
                <a:solidFill>
                  <a:srgbClr val="6C2400"/>
                </a:solidFill>
              </a:rPr>
              <a:t>Informational Text Standards</a:t>
            </a:r>
            <a:endParaRPr lang="en-US" dirty="0">
              <a:solidFill>
                <a:srgbClr val="6C2400"/>
              </a:solidFill>
            </a:endParaRPr>
          </a:p>
        </p:txBody>
      </p:sp>
      <p:sp>
        <p:nvSpPr>
          <p:cNvPr id="47107" name="Content Placeholder 2"/>
          <p:cNvSpPr>
            <a:spLocks noGrp="1"/>
          </p:cNvSpPr>
          <p:nvPr>
            <p:ph idx="1"/>
          </p:nvPr>
        </p:nvSpPr>
        <p:spPr>
          <a:xfrm>
            <a:off x="2286000" y="1295400"/>
            <a:ext cx="6629400" cy="4572000"/>
          </a:xfrm>
        </p:spPr>
        <p:txBody>
          <a:bodyPr/>
          <a:lstStyle/>
          <a:p>
            <a:pPr>
              <a:buFont typeface="Wingdings 2" pitchFamily="18" charset="2"/>
              <a:buNone/>
            </a:pPr>
            <a:r>
              <a:rPr lang="en-US" b="1" dirty="0" smtClean="0">
                <a:solidFill>
                  <a:srgbClr val="6C2400"/>
                </a:solidFill>
              </a:rPr>
              <a:t>Task:</a:t>
            </a:r>
          </a:p>
          <a:p>
            <a:r>
              <a:rPr lang="en-US" b="1" dirty="0" smtClean="0"/>
              <a:t>Place the pages for your grade’s </a:t>
            </a:r>
            <a:r>
              <a:rPr lang="en-US" dirty="0" smtClean="0"/>
              <a:t>Literature and Informational Text side-by-side in front of you. </a:t>
            </a:r>
          </a:p>
          <a:p>
            <a:r>
              <a:rPr lang="en-US" b="1" dirty="0" smtClean="0"/>
              <a:t>Highlight the major concepts in standards.  Compare and contrast </a:t>
            </a:r>
            <a:r>
              <a:rPr lang="en-US" dirty="0" smtClean="0"/>
              <a:t>the major concepts of the literature text standards and informational text standards for the selected category.</a:t>
            </a:r>
          </a:p>
          <a:p>
            <a:r>
              <a:rPr lang="en-US" b="1" dirty="0" smtClean="0"/>
              <a:t>Complete the Compare/Contrast Chart on p. 6.</a:t>
            </a:r>
          </a:p>
          <a:p>
            <a:r>
              <a:rPr lang="en-US" dirty="0" smtClean="0"/>
              <a:t>Summarize your analysis.</a:t>
            </a:r>
            <a:endParaRPr lang="en-US" b="1" dirty="0" smtClean="0"/>
          </a:p>
          <a:p>
            <a:pPr>
              <a:buNone/>
            </a:pPr>
            <a:endParaRPr lang="en-US" dirty="0" smtClean="0"/>
          </a:p>
          <a:p>
            <a:endParaRPr lang="en-US"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endParaRPr lang="en-US" dirty="0"/>
          </a:p>
        </p:txBody>
      </p:sp>
    </p:spTree>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10: 3 Facets of Complexity</a:t>
            </a:r>
            <a:endParaRPr lang="en-US" dirty="0"/>
          </a:p>
        </p:txBody>
      </p:sp>
      <p:sp>
        <p:nvSpPr>
          <p:cNvPr id="3" name="Content Placeholder 2"/>
          <p:cNvSpPr>
            <a:spLocks noGrp="1"/>
          </p:cNvSpPr>
          <p:nvPr>
            <p:ph idx="1"/>
          </p:nvPr>
        </p:nvSpPr>
        <p:spPr/>
        <p:txBody>
          <a:bodyPr/>
          <a:lstStyle/>
          <a:p>
            <a:endParaRPr lang="en-US" dirty="0" smtClean="0"/>
          </a:p>
          <a:p>
            <a:r>
              <a:rPr lang="en-US" dirty="0" smtClean="0"/>
              <a:t>Qualitative complexity</a:t>
            </a:r>
          </a:p>
          <a:p>
            <a:endParaRPr lang="en-US" dirty="0" smtClean="0"/>
          </a:p>
          <a:p>
            <a:r>
              <a:rPr lang="en-US" dirty="0" smtClean="0"/>
              <a:t>Quantitative complexity</a:t>
            </a:r>
          </a:p>
          <a:p>
            <a:endParaRPr lang="en-US" dirty="0" smtClean="0"/>
          </a:p>
          <a:p>
            <a:r>
              <a:rPr lang="en-US" dirty="0" smtClean="0"/>
              <a:t>Reader and Task complexity</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32</a:t>
            </a:fld>
            <a:endParaRPr lang="en-US" dirty="0"/>
          </a:p>
        </p:txBody>
      </p:sp>
      <p:pic>
        <p:nvPicPr>
          <p:cNvPr id="5" name="Picture 2"/>
          <p:cNvPicPr>
            <a:picLocks noGrp="1" noChangeAspect="1" noChangeArrowheads="1"/>
          </p:cNvPicPr>
          <p:nvPr>
            <p:ph idx="1"/>
          </p:nvPr>
        </p:nvPicPr>
        <p:blipFill>
          <a:blip r:embed="rId2" cstate="print"/>
          <a:srcRect/>
          <a:stretch>
            <a:fillRect/>
          </a:stretch>
        </p:blipFill>
        <p:spPr>
          <a:xfrm>
            <a:off x="6651625" y="1447800"/>
            <a:ext cx="2492375" cy="1981200"/>
          </a:xfrm>
        </p:spPr>
      </p:pic>
    </p:spTree>
  </p:cSld>
  <p:clrMapOvr>
    <a:masterClrMapping/>
  </p:clrMapOvr>
  <p:transition spd="med">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28600"/>
            <a:ext cx="6705600" cy="1143000"/>
          </a:xfrm>
        </p:spPr>
        <p:txBody>
          <a:bodyPr>
            <a:normAutofit fontScale="90000"/>
          </a:bodyPr>
          <a:lstStyle/>
          <a:p>
            <a:pPr fontAlgn="auto">
              <a:spcAft>
                <a:spcPts val="0"/>
              </a:spcAft>
              <a:defRPr/>
            </a:pPr>
            <a:r>
              <a:rPr lang="en-US" dirty="0" smtClean="0">
                <a:solidFill>
                  <a:srgbClr val="6C2400"/>
                </a:solidFill>
              </a:rPr>
              <a:t>Analyzing Texts That Have Appropriate Challenges for Students</a:t>
            </a:r>
            <a:endParaRPr lang="en-US" dirty="0">
              <a:solidFill>
                <a:srgbClr val="6C2400"/>
              </a:solidFill>
            </a:endParaRPr>
          </a:p>
        </p:txBody>
      </p:sp>
      <p:sp>
        <p:nvSpPr>
          <p:cNvPr id="3" name="Content Placeholder 2"/>
          <p:cNvSpPr>
            <a:spLocks noGrp="1"/>
          </p:cNvSpPr>
          <p:nvPr>
            <p:ph idx="1"/>
          </p:nvPr>
        </p:nvSpPr>
        <p:spPr/>
        <p:txBody>
          <a:bodyPr/>
          <a:lstStyle/>
          <a:p>
            <a:pPr>
              <a:buClrTx/>
              <a:buFont typeface="Wingdings 2" pitchFamily="18" charset="2"/>
              <a:buNone/>
            </a:pPr>
            <a:r>
              <a:rPr lang="en-US" sz="3200" dirty="0" smtClean="0"/>
              <a:t>Guiding Questions:</a:t>
            </a:r>
          </a:p>
          <a:p>
            <a:pPr lvl="1">
              <a:buClrTx/>
            </a:pPr>
            <a:r>
              <a:rPr lang="en-US" sz="2800" b="1" i="1" dirty="0" smtClean="0">
                <a:solidFill>
                  <a:srgbClr val="002060"/>
                </a:solidFill>
              </a:rPr>
              <a:t>How do you make informed decisions about </a:t>
            </a:r>
            <a:r>
              <a:rPr lang="en-US" sz="2800" b="1" i="1" u="sng" dirty="0" smtClean="0">
                <a:solidFill>
                  <a:srgbClr val="002060"/>
                </a:solidFill>
              </a:rPr>
              <a:t>choosing appropriate texts</a:t>
            </a:r>
            <a:r>
              <a:rPr lang="en-US" sz="2800" b="1" i="1" dirty="0" smtClean="0">
                <a:solidFill>
                  <a:srgbClr val="002060"/>
                </a:solidFill>
              </a:rPr>
              <a:t> for students to read?</a:t>
            </a:r>
          </a:p>
          <a:p>
            <a:pPr lvl="1">
              <a:buClrTx/>
            </a:pPr>
            <a:r>
              <a:rPr lang="en-US" sz="2800" b="1" i="1" dirty="0" smtClean="0">
                <a:solidFill>
                  <a:srgbClr val="C00000"/>
                </a:solidFill>
              </a:rPr>
              <a:t>How do you insure that all students are exposed to texts that are appropriate for them to read as well as </a:t>
            </a:r>
            <a:r>
              <a:rPr lang="en-US" sz="2800" b="1" i="1" u="sng" dirty="0" smtClean="0">
                <a:solidFill>
                  <a:srgbClr val="C00000"/>
                </a:solidFill>
              </a:rPr>
              <a:t>exposing them to increasing text complexity</a:t>
            </a:r>
            <a:r>
              <a:rPr lang="en-US" sz="2800" b="1" i="1" dirty="0" smtClean="0">
                <a:solidFill>
                  <a:srgbClr val="C00000"/>
                </a:solidFill>
              </a:rPr>
              <a:t>?</a:t>
            </a:r>
          </a:p>
          <a:p>
            <a:pPr lvl="1"/>
            <a:endParaRPr lang="en-US"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E678D908-A4CC-49D8-8ECF-61C36865D1D3}" type="slidenum">
              <a:rPr lang="en-US"/>
              <a:pPr>
                <a:defRPr/>
              </a:pPr>
              <a:t>33</a:t>
            </a:fld>
            <a:endParaRPr lang="en-US" dirty="0"/>
          </a:p>
        </p:txBody>
      </p:sp>
      <p:pic>
        <p:nvPicPr>
          <p:cNvPr id="52230" name="Picture 2"/>
          <p:cNvPicPr>
            <a:picLocks noChangeAspect="1" noChangeArrowheads="1"/>
          </p:cNvPicPr>
          <p:nvPr/>
        </p:nvPicPr>
        <p:blipFill>
          <a:blip r:embed="rId2" cstate="print"/>
          <a:srcRect/>
          <a:stretch>
            <a:fillRect/>
          </a:stretch>
        </p:blipFill>
        <p:spPr bwMode="auto">
          <a:xfrm>
            <a:off x="7010400" y="1035554"/>
            <a:ext cx="1806575" cy="1436184"/>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5486400" cy="1143000"/>
          </a:xfrm>
        </p:spPr>
        <p:txBody>
          <a:bodyPr>
            <a:normAutofit fontScale="90000"/>
          </a:bodyPr>
          <a:lstStyle/>
          <a:p>
            <a:pPr fontAlgn="auto">
              <a:spcAft>
                <a:spcPts val="0"/>
              </a:spcAft>
              <a:defRPr/>
            </a:pPr>
            <a:r>
              <a:rPr lang="en-US" dirty="0" smtClean="0">
                <a:solidFill>
                  <a:srgbClr val="6C2400"/>
                </a:solidFill>
              </a:rPr>
              <a:t>Activity: Investigating Text Complexity Dimensions</a:t>
            </a:r>
            <a:endParaRPr lang="en-US" dirty="0">
              <a:solidFill>
                <a:srgbClr val="6C2400"/>
              </a:solidFill>
            </a:endParaRPr>
          </a:p>
        </p:txBody>
      </p:sp>
      <p:sp>
        <p:nvSpPr>
          <p:cNvPr id="51203" name="Content Placeholder 2"/>
          <p:cNvSpPr>
            <a:spLocks noGrp="1"/>
          </p:cNvSpPr>
          <p:nvPr>
            <p:ph idx="1"/>
          </p:nvPr>
        </p:nvSpPr>
        <p:spPr>
          <a:xfrm>
            <a:off x="2209800" y="1600200"/>
            <a:ext cx="6629400" cy="4572000"/>
          </a:xfrm>
        </p:spPr>
        <p:txBody>
          <a:bodyPr/>
          <a:lstStyle/>
          <a:p>
            <a:pPr>
              <a:buFont typeface="Wingdings 2" pitchFamily="18" charset="2"/>
              <a:buNone/>
            </a:pPr>
            <a:r>
              <a:rPr lang="en-US" sz="2400" b="1" dirty="0" smtClean="0">
                <a:solidFill>
                  <a:srgbClr val="6C2400"/>
                </a:solidFill>
              </a:rPr>
              <a:t>Jigsaw</a:t>
            </a:r>
          </a:p>
          <a:p>
            <a:pPr>
              <a:buClrTx/>
            </a:pPr>
            <a:r>
              <a:rPr lang="en-US" sz="2400" b="1" dirty="0" smtClean="0"/>
              <a:t>Go to </a:t>
            </a:r>
            <a:r>
              <a:rPr lang="en-US" sz="2400" dirty="0" smtClean="0"/>
              <a:t>Appendix A, pages 4-10.</a:t>
            </a:r>
          </a:p>
          <a:p>
            <a:pPr>
              <a:buClrTx/>
            </a:pPr>
            <a:r>
              <a:rPr lang="en-US" sz="2400" b="1" dirty="0" smtClean="0"/>
              <a:t>Assign </a:t>
            </a:r>
            <a:r>
              <a:rPr lang="en-US" sz="2400" dirty="0" smtClean="0"/>
              <a:t>each of the three dimensions to your table partners (qualitative, quantitative, reader &amp; task).</a:t>
            </a:r>
          </a:p>
          <a:p>
            <a:pPr>
              <a:buClrTx/>
            </a:pPr>
            <a:r>
              <a:rPr lang="en-US" sz="2400" b="1" dirty="0" smtClean="0"/>
              <a:t>Read</a:t>
            </a:r>
            <a:r>
              <a:rPr lang="en-US" sz="2400" dirty="0" smtClean="0"/>
              <a:t> the descriptions of each dimension and </a:t>
            </a:r>
            <a:r>
              <a:rPr lang="en-US" sz="2400" b="1" dirty="0" smtClean="0"/>
              <a:t>note </a:t>
            </a:r>
            <a:r>
              <a:rPr lang="en-US" sz="2400" dirty="0" smtClean="0"/>
              <a:t>key concepts in the graphic organizer provided (p. 7).</a:t>
            </a:r>
          </a:p>
          <a:p>
            <a:pPr>
              <a:buClrTx/>
            </a:pPr>
            <a:r>
              <a:rPr lang="en-US" sz="2400" b="1" dirty="0" smtClean="0"/>
              <a:t>Share</a:t>
            </a:r>
            <a:r>
              <a:rPr lang="en-US" sz="2400" dirty="0" smtClean="0"/>
              <a:t> your key concepts from readings and your thoughts.</a:t>
            </a:r>
          </a:p>
          <a:p>
            <a:pPr>
              <a:buClrTx/>
            </a:pPr>
            <a:r>
              <a:rPr lang="en-US" sz="2400" b="1" dirty="0" smtClean="0"/>
              <a:t>Discuss </a:t>
            </a:r>
            <a:r>
              <a:rPr lang="en-US" sz="2400" dirty="0" smtClean="0"/>
              <a:t>the importance of each and </a:t>
            </a:r>
            <a:r>
              <a:rPr lang="en-US" sz="2400" b="1" i="1" dirty="0" smtClean="0"/>
              <a:t>how to balance </a:t>
            </a:r>
            <a:r>
              <a:rPr lang="en-US" sz="2400" dirty="0" smtClean="0"/>
              <a:t>all three when selecting texts for students.</a:t>
            </a:r>
          </a:p>
          <a:p>
            <a:endParaRPr lang="en-US"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BA1D8CBA-7874-4A8B-BD44-BB1A40699D39}" type="slidenum">
              <a:rPr lang="en-US"/>
              <a:pPr>
                <a:defRPr/>
              </a:pPr>
              <a:t>34</a:t>
            </a:fld>
            <a:endParaRPr lang="en-US" dirty="0"/>
          </a:p>
        </p:txBody>
      </p:sp>
      <p:pic>
        <p:nvPicPr>
          <p:cNvPr id="51206" name="Picture 2"/>
          <p:cNvPicPr>
            <a:picLocks noChangeAspect="1" noChangeArrowheads="1"/>
          </p:cNvPicPr>
          <p:nvPr/>
        </p:nvPicPr>
        <p:blipFill>
          <a:blip r:embed="rId3" cstate="print"/>
          <a:srcRect/>
          <a:stretch>
            <a:fillRect/>
          </a:stretch>
        </p:blipFill>
        <p:spPr bwMode="auto">
          <a:xfrm>
            <a:off x="7337425" y="304800"/>
            <a:ext cx="1806575" cy="1436184"/>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Font typeface="Arial" pitchFamily="34" charset="0"/>
              <a:buChar char="•"/>
            </a:pPr>
            <a:r>
              <a:rPr lang="en-US" dirty="0" smtClean="0"/>
              <a:t>Note reference in the CCSS to the </a:t>
            </a:r>
            <a:r>
              <a:rPr lang="en-US" i="1" dirty="0" err="1" smtClean="0"/>
              <a:t>Lexile</a:t>
            </a:r>
            <a:r>
              <a:rPr lang="en-US" i="1" dirty="0" smtClean="0"/>
              <a:t> Framework </a:t>
            </a:r>
            <a:r>
              <a:rPr lang="en-US" dirty="0" smtClean="0"/>
              <a:t>in pages 7-8, Appendix A.</a:t>
            </a:r>
          </a:p>
          <a:p>
            <a:pPr>
              <a:buFont typeface="Arial" pitchFamily="34" charset="0"/>
              <a:buChar char="•"/>
            </a:pPr>
            <a:r>
              <a:rPr lang="en-US" dirty="0" smtClean="0"/>
              <a:t>Page 8 in Appendix A provides a chart with new </a:t>
            </a:r>
            <a:r>
              <a:rPr lang="en-US" dirty="0" err="1" smtClean="0"/>
              <a:t>Lexile</a:t>
            </a:r>
            <a:r>
              <a:rPr lang="en-US" dirty="0" smtClean="0"/>
              <a:t> ranges aligned to CCR expectations.</a:t>
            </a:r>
          </a:p>
          <a:p>
            <a:pPr>
              <a:buFont typeface="Arial" pitchFamily="34" charset="0"/>
              <a:buChar char="•"/>
            </a:pPr>
            <a:r>
              <a:rPr lang="en-US" dirty="0" smtClean="0"/>
              <a:t>More information is included from </a:t>
            </a:r>
            <a:r>
              <a:rPr lang="en-US" u="sng" dirty="0" smtClean="0">
                <a:solidFill>
                  <a:srgbClr val="0000CC"/>
                </a:solidFill>
              </a:rPr>
              <a:t>http://</a:t>
            </a:r>
            <a:r>
              <a:rPr lang="en-US" u="sng" dirty="0" smtClean="0">
                <a:solidFill>
                  <a:srgbClr val="0000CC"/>
                </a:solidFill>
                <a:hlinkClick r:id="rId2"/>
              </a:rPr>
              <a:t>lexile.com</a:t>
            </a:r>
            <a:r>
              <a:rPr lang="en-US" u="sng" dirty="0" smtClean="0">
                <a:solidFill>
                  <a:srgbClr val="0000CC"/>
                </a:solidFill>
              </a:rPr>
              <a:t>/</a:t>
            </a:r>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35</a:t>
            </a:fld>
            <a:endParaRPr lang="en-US" dirty="0"/>
          </a:p>
        </p:txBody>
      </p:sp>
    </p:spTree>
  </p:cSld>
  <p:clrMapOvr>
    <a:masterClrMapping/>
  </p:clrMapOvr>
  <p:transition spd="med">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4800600" cy="1143000"/>
          </a:xfrm>
        </p:spPr>
        <p:txBody>
          <a:bodyPr>
            <a:normAutofit fontScale="90000"/>
          </a:bodyPr>
          <a:lstStyle/>
          <a:p>
            <a:pPr fontAlgn="auto">
              <a:spcAft>
                <a:spcPts val="0"/>
              </a:spcAft>
              <a:defRPr/>
            </a:pPr>
            <a:r>
              <a:rPr lang="en-US" dirty="0" smtClean="0">
                <a:solidFill>
                  <a:srgbClr val="6C2400"/>
                </a:solidFill>
              </a:rPr>
              <a:t>Activity: Analyzing Text Complexity </a:t>
            </a:r>
            <a:endParaRPr lang="en-US" dirty="0">
              <a:solidFill>
                <a:srgbClr val="6C2400"/>
              </a:solidFill>
            </a:endParaRPr>
          </a:p>
        </p:txBody>
      </p:sp>
      <p:sp>
        <p:nvSpPr>
          <p:cNvPr id="3" name="Content Placeholder 2"/>
          <p:cNvSpPr>
            <a:spLocks noGrp="1"/>
          </p:cNvSpPr>
          <p:nvPr>
            <p:ph idx="1"/>
          </p:nvPr>
        </p:nvSpPr>
        <p:spPr>
          <a:xfrm>
            <a:off x="2209800" y="1828800"/>
            <a:ext cx="6629400" cy="4724400"/>
          </a:xfrm>
        </p:spPr>
        <p:txBody>
          <a:bodyPr>
            <a:normAutofit/>
          </a:bodyPr>
          <a:lstStyle/>
          <a:p>
            <a:pPr marL="274320" indent="-274320" fontAlgn="auto">
              <a:spcAft>
                <a:spcPts val="0"/>
              </a:spcAft>
              <a:buClr>
                <a:schemeClr val="accent3"/>
              </a:buClr>
              <a:buFont typeface="Wingdings 2"/>
              <a:buNone/>
              <a:defRPr/>
            </a:pPr>
            <a:r>
              <a:rPr lang="en-US" b="1" dirty="0" smtClean="0">
                <a:solidFill>
                  <a:srgbClr val="6C2400"/>
                </a:solidFill>
              </a:rPr>
              <a:t>Jigsaw</a:t>
            </a:r>
          </a:p>
          <a:p>
            <a:pPr marL="274320" indent="-274320" fontAlgn="auto">
              <a:spcAft>
                <a:spcPts val="0"/>
              </a:spcAft>
              <a:buClr>
                <a:schemeClr val="accent3"/>
              </a:buClr>
              <a:buNone/>
              <a:defRPr/>
            </a:pPr>
            <a:r>
              <a:rPr lang="en-US" dirty="0" smtClean="0"/>
              <a:t>	-Go to Appendix A, pages 11-16</a:t>
            </a:r>
          </a:p>
          <a:p>
            <a:pPr marL="274320" indent="-274320" fontAlgn="auto">
              <a:spcAft>
                <a:spcPts val="0"/>
              </a:spcAft>
              <a:buClr>
                <a:schemeClr val="accent3"/>
              </a:buClr>
              <a:buFont typeface="Wingdings 2"/>
              <a:buChar char=""/>
              <a:defRPr/>
            </a:pPr>
            <a:r>
              <a:rPr lang="en-US" dirty="0" smtClean="0"/>
              <a:t>-</a:t>
            </a:r>
            <a:r>
              <a:rPr lang="en-US" b="1" dirty="0" smtClean="0"/>
              <a:t>Examine</a:t>
            </a:r>
            <a:r>
              <a:rPr lang="en-US" dirty="0" smtClean="0"/>
              <a:t> three samples of text passages.</a:t>
            </a:r>
          </a:p>
          <a:p>
            <a:pPr marL="274320" indent="-274320" fontAlgn="auto">
              <a:spcAft>
                <a:spcPts val="0"/>
              </a:spcAft>
              <a:buClr>
                <a:schemeClr val="accent3"/>
              </a:buClr>
              <a:buFont typeface="Wingdings 2"/>
              <a:buChar char=""/>
              <a:defRPr/>
            </a:pPr>
            <a:r>
              <a:rPr lang="en-US" b="1" dirty="0" smtClean="0"/>
              <a:t>-Read assigned </a:t>
            </a:r>
            <a:r>
              <a:rPr lang="en-US" dirty="0" smtClean="0"/>
              <a:t>passage and its analysis according to the three dimensions (qualitative, quantitative, and reader-task).  Make notes (p. 8) and respond to recommendation.</a:t>
            </a:r>
          </a:p>
          <a:p>
            <a:pPr marL="274320" indent="-274320" fontAlgn="auto">
              <a:spcAft>
                <a:spcPts val="0"/>
              </a:spcAft>
              <a:buClr>
                <a:schemeClr val="accent3"/>
              </a:buClr>
              <a:buFont typeface="Wingdings 2"/>
              <a:buChar char=""/>
              <a:defRPr/>
            </a:pPr>
            <a:r>
              <a:rPr lang="en-US" dirty="0" smtClean="0"/>
              <a:t>-Share out.</a:t>
            </a:r>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E63369B5-0E2A-41A6-910C-451D443B00A6}" type="slidenum">
              <a:rPr lang="en-US"/>
              <a:pPr>
                <a:defRPr/>
              </a:pPr>
              <a:t>36</a:t>
            </a:fld>
            <a:endParaRPr lang="en-US" dirty="0"/>
          </a:p>
        </p:txBody>
      </p:sp>
      <p:pic>
        <p:nvPicPr>
          <p:cNvPr id="53254" name="Picture 2"/>
          <p:cNvPicPr>
            <a:picLocks noChangeAspect="1" noChangeArrowheads="1"/>
          </p:cNvPicPr>
          <p:nvPr/>
        </p:nvPicPr>
        <p:blipFill>
          <a:blip r:embed="rId2" cstate="print"/>
          <a:srcRect/>
          <a:stretch>
            <a:fillRect/>
          </a:stretch>
        </p:blipFill>
        <p:spPr bwMode="auto">
          <a:xfrm>
            <a:off x="6781800" y="381000"/>
            <a:ext cx="1958975" cy="155733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solidFill>
                  <a:srgbClr val="6C2400"/>
                </a:solidFill>
              </a:rPr>
              <a:t>Choosing Appropriate Texts</a:t>
            </a:r>
          </a:p>
        </p:txBody>
      </p:sp>
      <p:sp>
        <p:nvSpPr>
          <p:cNvPr id="54275" name="Content Placeholder 2"/>
          <p:cNvSpPr>
            <a:spLocks noGrp="1"/>
          </p:cNvSpPr>
          <p:nvPr>
            <p:ph idx="1"/>
          </p:nvPr>
        </p:nvSpPr>
        <p:spPr>
          <a:xfrm>
            <a:off x="2286000" y="1295401"/>
            <a:ext cx="6400800" cy="5334000"/>
          </a:xfrm>
        </p:spPr>
        <p:txBody>
          <a:bodyPr/>
          <a:lstStyle/>
          <a:p>
            <a:pPr>
              <a:buClrTx/>
            </a:pPr>
            <a:r>
              <a:rPr lang="en-US" dirty="0" smtClean="0"/>
              <a:t>Note exemplars in Appendix B</a:t>
            </a:r>
          </a:p>
          <a:p>
            <a:pPr>
              <a:buClrTx/>
            </a:pPr>
            <a:r>
              <a:rPr lang="en-US" dirty="0" smtClean="0"/>
              <a:t>Factors for text selection: </a:t>
            </a:r>
            <a:r>
              <a:rPr lang="en-US" b="1" i="1" dirty="0" smtClean="0"/>
              <a:t>complexity, quality and range</a:t>
            </a:r>
          </a:p>
          <a:p>
            <a:pPr>
              <a:buClrTx/>
            </a:pPr>
            <a:r>
              <a:rPr lang="en-US" dirty="0" smtClean="0"/>
              <a:t>The text exemplars provided on the CCSS list in</a:t>
            </a:r>
            <a:br>
              <a:rPr lang="en-US" dirty="0" smtClean="0"/>
            </a:br>
            <a:r>
              <a:rPr lang="en-US" dirty="0" smtClean="0"/>
              <a:t>Appendix B are …</a:t>
            </a:r>
          </a:p>
          <a:p>
            <a:pPr lvl="1">
              <a:buClrTx/>
            </a:pPr>
            <a:r>
              <a:rPr lang="en-US" b="1" dirty="0" smtClean="0"/>
              <a:t>Examples only</a:t>
            </a:r>
          </a:p>
          <a:p>
            <a:pPr lvl="1">
              <a:buClrTx/>
            </a:pPr>
            <a:r>
              <a:rPr lang="en-US" b="1" dirty="0" smtClean="0"/>
              <a:t>Not required reading</a:t>
            </a:r>
          </a:p>
          <a:p>
            <a:pPr>
              <a:buClrTx/>
            </a:pPr>
            <a:r>
              <a:rPr lang="en-US" dirty="0" smtClean="0"/>
              <a:t>Exemplars provided are LIMITED in …</a:t>
            </a:r>
          </a:p>
          <a:p>
            <a:pPr lvl="1">
              <a:buClrTx/>
            </a:pPr>
            <a:r>
              <a:rPr lang="en-US" dirty="0" smtClean="0"/>
              <a:t>Including multicultural examples</a:t>
            </a:r>
          </a:p>
          <a:p>
            <a:pPr lvl="1">
              <a:buClrTx/>
            </a:pPr>
            <a:r>
              <a:rPr lang="en-US" dirty="0" smtClean="0"/>
              <a:t>Current young adult literature (that students would find relevant and meaningful)</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F576BD5B-D97C-4772-B91E-A456D58DBF4A}" type="slidenum">
              <a:rPr lang="en-US"/>
              <a:pPr>
                <a:defRPr/>
              </a:pPr>
              <a:t>37</a:t>
            </a:fld>
            <a:endParaRPr lang="en-US" dirty="0"/>
          </a:p>
        </p:txBody>
      </p:sp>
      <p:pic>
        <p:nvPicPr>
          <p:cNvPr id="54277" name="Picture 2"/>
          <p:cNvPicPr>
            <a:picLocks noChangeAspect="1" noChangeArrowheads="1"/>
          </p:cNvPicPr>
          <p:nvPr/>
        </p:nvPicPr>
        <p:blipFill>
          <a:blip r:embed="rId2" cstate="print"/>
          <a:srcRect/>
          <a:stretch>
            <a:fillRect/>
          </a:stretch>
        </p:blipFill>
        <p:spPr bwMode="auto">
          <a:xfrm>
            <a:off x="7010400" y="3048000"/>
            <a:ext cx="1600200" cy="127158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629400" cy="838200"/>
          </a:xfrm>
        </p:spPr>
        <p:txBody>
          <a:bodyPr>
            <a:normAutofit fontScale="90000"/>
          </a:bodyPr>
          <a:lstStyle/>
          <a:p>
            <a:pPr fontAlgn="auto">
              <a:spcAft>
                <a:spcPts val="0"/>
              </a:spcAft>
              <a:defRPr/>
            </a:pPr>
            <a:r>
              <a:rPr lang="en-US" dirty="0" smtClean="0"/>
              <a:t>Reading Standards: </a:t>
            </a:r>
            <a:br>
              <a:rPr lang="en-US" dirty="0" smtClean="0"/>
            </a:br>
            <a:r>
              <a:rPr lang="en-US" dirty="0" smtClean="0"/>
              <a:t>Foundational Skills (K-5)</a:t>
            </a:r>
            <a:endParaRPr lang="en-US" dirty="0"/>
          </a:p>
        </p:txBody>
      </p:sp>
      <p:sp>
        <p:nvSpPr>
          <p:cNvPr id="55299" name="Content Placeholder 2"/>
          <p:cNvSpPr>
            <a:spLocks noGrp="1"/>
          </p:cNvSpPr>
          <p:nvPr>
            <p:ph idx="1"/>
          </p:nvPr>
        </p:nvSpPr>
        <p:spPr>
          <a:xfrm>
            <a:off x="2362200" y="1371600"/>
            <a:ext cx="6553200" cy="4191001"/>
          </a:xfrm>
        </p:spPr>
        <p:txBody>
          <a:bodyPr/>
          <a:lstStyle/>
          <a:p>
            <a:pPr>
              <a:buFont typeface="Wingdings 2" pitchFamily="18" charset="2"/>
              <a:buNone/>
            </a:pPr>
            <a:r>
              <a:rPr lang="en-US" dirty="0" smtClean="0"/>
              <a:t>The </a:t>
            </a:r>
            <a:r>
              <a:rPr lang="en-US" u="sng" dirty="0" smtClean="0"/>
              <a:t>Foundational Skills </a:t>
            </a:r>
            <a:r>
              <a:rPr lang="en-US" dirty="0" smtClean="0"/>
              <a:t>are necessary and important components of an effective comprehensive reading program which is designed to develop proficient readers with the capacity to comprehend a wide variety of text materials.</a:t>
            </a:r>
          </a:p>
          <a:p>
            <a:pPr>
              <a:buFont typeface="Wingdings 2" pitchFamily="18" charset="2"/>
              <a:buNone/>
            </a:pPr>
            <a:r>
              <a:rPr lang="en-US" dirty="0" smtClean="0"/>
              <a:t>Foundational skills foster understanding and knowledge of:</a:t>
            </a:r>
          </a:p>
          <a:p>
            <a:r>
              <a:rPr lang="en-US" dirty="0" smtClean="0"/>
              <a:t>Concepts of print</a:t>
            </a:r>
          </a:p>
          <a:p>
            <a:r>
              <a:rPr lang="en-US" dirty="0" smtClean="0"/>
              <a:t>Alphabetic principle</a:t>
            </a:r>
          </a:p>
          <a:p>
            <a:r>
              <a:rPr lang="en-US" dirty="0" smtClean="0"/>
              <a:t>Other basic conventions of English writing system</a:t>
            </a:r>
          </a:p>
          <a:p>
            <a:pPr>
              <a:buFont typeface="Wingdings 2" pitchFamily="18" charset="2"/>
              <a:buNone/>
            </a:pPr>
            <a:endParaRPr lang="en-US"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FAB02D84-1BAF-4774-8834-0B5FA7FFD152}" type="slidenum">
              <a:rPr lang="en-US"/>
              <a:pPr>
                <a:defRPr/>
              </a:pPr>
              <a:t>38</a:t>
            </a:fld>
            <a:endParaRPr lang="en-US" dirty="0"/>
          </a:p>
        </p:txBody>
      </p:sp>
    </p:spTree>
  </p:cSld>
  <p:clrMapOvr>
    <a:masterClrMapping/>
  </p:clrMapOvr>
  <p:transition spd="med">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Progression of  Reading Standards</a:t>
            </a:r>
            <a:endParaRPr lang="en-US" dirty="0"/>
          </a:p>
        </p:txBody>
      </p:sp>
      <p:sp>
        <p:nvSpPr>
          <p:cNvPr id="3" name="Content Placeholder 2"/>
          <p:cNvSpPr>
            <a:spLocks noGrp="1"/>
          </p:cNvSpPr>
          <p:nvPr>
            <p:ph idx="1"/>
          </p:nvPr>
        </p:nvSpPr>
        <p:spPr/>
        <p:txBody>
          <a:bodyPr/>
          <a:lstStyle/>
          <a:p>
            <a:r>
              <a:rPr lang="en-US" dirty="0" smtClean="0"/>
              <a:t>Directions on p. 13</a:t>
            </a:r>
          </a:p>
          <a:p>
            <a:r>
              <a:rPr lang="en-US" dirty="0" smtClean="0"/>
              <a:t>Progression charts p. 14, 16</a:t>
            </a:r>
          </a:p>
          <a:p>
            <a:r>
              <a:rPr lang="en-US" dirty="0" smtClean="0"/>
              <a:t>Reflection pp. 15, 17</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39</a:t>
            </a:fld>
            <a:endParaRPr lang="en-US" dirty="0"/>
          </a:p>
        </p:txBody>
      </p:sp>
    </p:spTree>
  </p:cSld>
  <p:clrMapOvr>
    <a:masterClrMapping/>
  </p:clrMapOvr>
  <p:transition spd="med">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mic Sans MS" pitchFamily="66" charset="0"/>
              </a:rPr>
              <a:t>Where do we stand on the CCSS?</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Line up based on your admit slip score</a:t>
            </a:r>
          </a:p>
          <a:p>
            <a:r>
              <a:rPr lang="en-US" dirty="0" smtClean="0"/>
              <a:t>Fold the line</a:t>
            </a:r>
          </a:p>
          <a:p>
            <a:r>
              <a:rPr lang="en-US" dirty="0" smtClean="0"/>
              <a:t>Share your concerns with your partner</a:t>
            </a:r>
          </a:p>
          <a:p>
            <a:r>
              <a:rPr lang="en-US" dirty="0" smtClean="0"/>
              <a:t>Share out</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4</a:t>
            </a:fld>
            <a:endParaRPr lang="en-US" dirty="0"/>
          </a:p>
        </p:txBody>
      </p:sp>
    </p:spTree>
  </p:cSld>
  <p:clrMapOvr>
    <a:masterClrMapping/>
  </p:clrMapOvr>
  <p:transition spd="med">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7800" y="304800"/>
          <a:ext cx="7543800" cy="5684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2F507184-0196-4FF2-A280-3BDEBF92DE86}" type="slidenum">
              <a:rPr lang="en-US"/>
              <a:pPr>
                <a:defRPr/>
              </a:pPr>
              <a:t>40</a:t>
            </a:fld>
            <a:endParaRPr lang="en-US" dirty="0"/>
          </a:p>
        </p:txBody>
      </p:sp>
    </p:spTree>
  </p:cSld>
  <p:clrMapOvr>
    <a:masterClrMapping/>
  </p:clrMapOvr>
  <p:transition spd="med">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solidFill>
                  <a:srgbClr val="6C2400"/>
                </a:solidFill>
              </a:rPr>
              <a:t>Standards for Writing</a:t>
            </a:r>
          </a:p>
        </p:txBody>
      </p:sp>
      <p:sp>
        <p:nvSpPr>
          <p:cNvPr id="60419" name="Content Placeholder 2"/>
          <p:cNvSpPr>
            <a:spLocks noGrp="1"/>
          </p:cNvSpPr>
          <p:nvPr>
            <p:ph idx="1"/>
          </p:nvPr>
        </p:nvSpPr>
        <p:spPr/>
        <p:txBody>
          <a:bodyPr/>
          <a:lstStyle/>
          <a:p>
            <a:pPr algn="ctr">
              <a:buFont typeface="Wingdings 2" pitchFamily="18" charset="2"/>
              <a:buNone/>
            </a:pPr>
            <a:r>
              <a:rPr lang="en-US" smtClean="0"/>
              <a:t>CCR for Writing</a:t>
            </a:r>
          </a:p>
          <a:p>
            <a:pPr algn="ctr">
              <a:buFont typeface="Wingdings 2" pitchFamily="18" charset="2"/>
              <a:buNone/>
            </a:pPr>
            <a:r>
              <a:rPr lang="en-US" smtClean="0"/>
              <a:t>K-5</a:t>
            </a:r>
          </a:p>
          <a:p>
            <a:pPr algn="ctr">
              <a:buFont typeface="Wingdings 2" pitchFamily="18" charset="2"/>
              <a:buNone/>
            </a:pPr>
            <a:r>
              <a:rPr lang="en-US" smtClean="0"/>
              <a:t>6-12</a:t>
            </a:r>
          </a:p>
          <a:p>
            <a:pPr algn="ctr">
              <a:buFont typeface="Wingdings 2" pitchFamily="18" charset="2"/>
              <a:buNone/>
            </a:pPr>
            <a:r>
              <a:rPr lang="en-US" smtClean="0"/>
              <a:t>Appendix C</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89E16FBE-97F1-4CDB-8556-9E000C63E4F4}" type="slidenum">
              <a:rPr lang="en-US"/>
              <a:pPr>
                <a:defRPr/>
              </a:pPr>
              <a:t>41</a:t>
            </a:fld>
            <a:endParaRPr lang="en-US" dirty="0"/>
          </a:p>
        </p:txBody>
      </p:sp>
    </p:spTree>
  </p:cSld>
  <p:clrMapOvr>
    <a:masterClrMapping/>
  </p:clrMapOvr>
  <p:transition spd="med">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6400800" cy="1143000"/>
          </a:xfrm>
        </p:spPr>
        <p:txBody>
          <a:bodyPr>
            <a:normAutofit fontScale="90000"/>
          </a:bodyPr>
          <a:lstStyle/>
          <a:p>
            <a:pPr fontAlgn="auto">
              <a:spcAft>
                <a:spcPts val="0"/>
              </a:spcAft>
              <a:defRPr/>
            </a:pPr>
            <a:r>
              <a:rPr lang="en-US" dirty="0" smtClean="0">
                <a:solidFill>
                  <a:srgbClr val="6C2400"/>
                </a:solidFill>
              </a:rPr>
              <a:t>College &amp; Career Readiness Anchor Standards for Writing</a:t>
            </a:r>
            <a:endParaRPr lang="en-US" dirty="0">
              <a:solidFill>
                <a:srgbClr val="6C2400"/>
              </a:solidFill>
            </a:endParaRPr>
          </a:p>
        </p:txBody>
      </p:sp>
      <p:sp>
        <p:nvSpPr>
          <p:cNvPr id="3" name="Content Placeholder 2"/>
          <p:cNvSpPr>
            <a:spLocks noGrp="1"/>
          </p:cNvSpPr>
          <p:nvPr>
            <p:ph idx="1"/>
          </p:nvPr>
        </p:nvSpPr>
        <p:spPr>
          <a:xfrm>
            <a:off x="1981200" y="2209800"/>
            <a:ext cx="3200400" cy="3810000"/>
          </a:xfrm>
          <a:ln w="38100">
            <a:solidFill>
              <a:schemeClr val="tx1">
                <a:lumMod val="95000"/>
                <a:lumOff val="5000"/>
              </a:schemeClr>
            </a:solidFill>
          </a:ln>
        </p:spPr>
        <p:txBody>
          <a:bodyPr>
            <a:normAutofit fontScale="92500" lnSpcReduction="10000"/>
          </a:bodyPr>
          <a:lstStyle/>
          <a:p>
            <a:pPr marL="274320" indent="-274320" algn="ctr" fontAlgn="auto">
              <a:spcAft>
                <a:spcPts val="0"/>
              </a:spcAft>
              <a:buClr>
                <a:schemeClr val="accent3"/>
              </a:buClr>
              <a:buFont typeface="Wingdings 2"/>
              <a:buNone/>
              <a:defRPr/>
            </a:pPr>
            <a:r>
              <a:rPr lang="en-US" dirty="0" smtClean="0"/>
              <a:t>CCR Categories for</a:t>
            </a:r>
            <a:br>
              <a:rPr lang="en-US" dirty="0" smtClean="0"/>
            </a:br>
            <a:r>
              <a:rPr lang="en-US" dirty="0" smtClean="0"/>
              <a:t>Grades 6-12</a:t>
            </a:r>
          </a:p>
          <a:p>
            <a:pPr marL="274320" indent="-274320" fontAlgn="auto">
              <a:spcAft>
                <a:spcPts val="0"/>
              </a:spcAft>
              <a:buClr>
                <a:srgbClr val="6C2400"/>
              </a:buClr>
              <a:buFont typeface="Wingdings 2"/>
              <a:buChar char=""/>
              <a:defRPr/>
            </a:pPr>
            <a:r>
              <a:rPr lang="en-US" b="1" dirty="0" smtClean="0"/>
              <a:t>Text Types &amp; Purposes</a:t>
            </a:r>
          </a:p>
          <a:p>
            <a:pPr marL="274320" indent="-274320" fontAlgn="auto">
              <a:spcAft>
                <a:spcPts val="0"/>
              </a:spcAft>
              <a:buClr>
                <a:srgbClr val="6C2400"/>
              </a:buClr>
              <a:buFont typeface="Wingdings 2"/>
              <a:buChar char=""/>
              <a:defRPr/>
            </a:pPr>
            <a:r>
              <a:rPr lang="en-US" b="1" dirty="0" smtClean="0"/>
              <a:t>Production &amp; Distribution of Writing</a:t>
            </a:r>
          </a:p>
          <a:p>
            <a:pPr marL="274320" indent="-274320" fontAlgn="auto">
              <a:spcAft>
                <a:spcPts val="0"/>
              </a:spcAft>
              <a:buClr>
                <a:srgbClr val="6C2400"/>
              </a:buClr>
              <a:buFont typeface="Wingdings 2"/>
              <a:buChar char=""/>
              <a:defRPr/>
            </a:pPr>
            <a:r>
              <a:rPr lang="en-US" b="1" dirty="0" smtClean="0"/>
              <a:t>Research to Build &amp; Present Knowledge</a:t>
            </a:r>
          </a:p>
          <a:p>
            <a:pPr marL="274320" indent="-274320" fontAlgn="auto">
              <a:spcAft>
                <a:spcPts val="0"/>
              </a:spcAft>
              <a:buClr>
                <a:srgbClr val="6C2400"/>
              </a:buClr>
              <a:buFont typeface="Wingdings 2"/>
              <a:buChar char=""/>
              <a:defRPr/>
            </a:pPr>
            <a:r>
              <a:rPr lang="en-US" b="1" dirty="0" smtClean="0"/>
              <a:t>Range of Writing</a:t>
            </a:r>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501BCEAE-E3AF-484A-B873-9B2DC3110B7F}" type="slidenum">
              <a:rPr lang="en-US"/>
              <a:pPr>
                <a:defRPr/>
              </a:pPr>
              <a:t>42</a:t>
            </a:fld>
            <a:endParaRPr lang="en-US" dirty="0"/>
          </a:p>
        </p:txBody>
      </p:sp>
      <p:sp>
        <p:nvSpPr>
          <p:cNvPr id="8" name="Oval 7"/>
          <p:cNvSpPr/>
          <p:nvPr/>
        </p:nvSpPr>
        <p:spPr>
          <a:xfrm>
            <a:off x="5181600" y="4191000"/>
            <a:ext cx="3962400" cy="22098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2400" dirty="0">
                <a:solidFill>
                  <a:schemeClr val="tx1">
                    <a:lumMod val="95000"/>
                    <a:lumOff val="5000"/>
                  </a:schemeClr>
                </a:solidFill>
              </a:rPr>
              <a:t>Specific Standards are Provided in Each Category by Grade Level/Band</a:t>
            </a:r>
          </a:p>
        </p:txBody>
      </p:sp>
      <p:grpSp>
        <p:nvGrpSpPr>
          <p:cNvPr id="5" name="Group 11"/>
          <p:cNvGrpSpPr>
            <a:grpSpLocks/>
          </p:cNvGrpSpPr>
          <p:nvPr/>
        </p:nvGrpSpPr>
        <p:grpSpPr bwMode="auto">
          <a:xfrm>
            <a:off x="4343400" y="1676400"/>
            <a:ext cx="4800600" cy="2514600"/>
            <a:chOff x="4343400" y="1676400"/>
            <a:chExt cx="4800600" cy="2514600"/>
          </a:xfrm>
        </p:grpSpPr>
        <p:sp>
          <p:nvSpPr>
            <p:cNvPr id="7" name="Oval 6"/>
            <p:cNvSpPr/>
            <p:nvPr/>
          </p:nvSpPr>
          <p:spPr>
            <a:xfrm>
              <a:off x="5257800" y="1676400"/>
              <a:ext cx="3886200" cy="2514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2400" dirty="0">
                  <a:solidFill>
                    <a:schemeClr val="tx1">
                      <a:lumMod val="95000"/>
                      <a:lumOff val="5000"/>
                    </a:schemeClr>
                  </a:solidFill>
                </a:rPr>
                <a:t>Major Organizing Structure Throughout the Writing Standards</a:t>
              </a:r>
            </a:p>
          </p:txBody>
        </p:sp>
        <p:sp>
          <p:nvSpPr>
            <p:cNvPr id="11" name="Right Arrow 10"/>
            <p:cNvSpPr/>
            <p:nvPr/>
          </p:nvSpPr>
          <p:spPr>
            <a:xfrm>
              <a:off x="4343400" y="2743200"/>
              <a:ext cx="609600" cy="533400"/>
            </a:xfrm>
            <a:prstGeom prst="rightArrow">
              <a:avLst/>
            </a:prstGeom>
            <a:solidFill>
              <a:srgbClr val="6C2400"/>
            </a:solidFill>
            <a:ln>
              <a:solidFill>
                <a:srgbClr val="6C24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dissolve">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6C2400"/>
                </a:solidFill>
              </a:rPr>
              <a:t>Activity: Investigating College</a:t>
            </a:r>
            <a:br>
              <a:rPr lang="en-US" dirty="0" smtClean="0">
                <a:solidFill>
                  <a:srgbClr val="6C2400"/>
                </a:solidFill>
              </a:rPr>
            </a:br>
            <a:r>
              <a:rPr lang="en-US" dirty="0" smtClean="0">
                <a:solidFill>
                  <a:srgbClr val="6C2400"/>
                </a:solidFill>
              </a:rPr>
              <a:t>&amp; Career Standards for Writing</a:t>
            </a:r>
            <a:endParaRPr lang="en-US" dirty="0">
              <a:solidFill>
                <a:srgbClr val="6C2400"/>
              </a:solidFill>
            </a:endParaRPr>
          </a:p>
        </p:txBody>
      </p:sp>
      <p:sp>
        <p:nvSpPr>
          <p:cNvPr id="3" name="Content Placeholder 2"/>
          <p:cNvSpPr>
            <a:spLocks noGrp="1"/>
          </p:cNvSpPr>
          <p:nvPr>
            <p:ph idx="1"/>
          </p:nvPr>
        </p:nvSpPr>
        <p:spPr>
          <a:xfrm>
            <a:off x="2209800" y="1524001"/>
            <a:ext cx="6934200" cy="5181600"/>
          </a:xfrm>
        </p:spPr>
        <p:txBody>
          <a:bodyPr>
            <a:normAutofit fontScale="85000" lnSpcReduction="10000"/>
          </a:bodyPr>
          <a:lstStyle/>
          <a:p>
            <a:pPr marL="274320" indent="-274320" fontAlgn="auto">
              <a:spcAft>
                <a:spcPts val="0"/>
              </a:spcAft>
              <a:buClr>
                <a:schemeClr val="accent3"/>
              </a:buClr>
              <a:buFont typeface="Wingdings 2"/>
              <a:buNone/>
              <a:defRPr/>
            </a:pPr>
            <a:r>
              <a:rPr lang="en-US" b="1" dirty="0" smtClean="0">
                <a:solidFill>
                  <a:srgbClr val="6C2400"/>
                </a:solidFill>
              </a:rPr>
              <a:t>Task:</a:t>
            </a:r>
          </a:p>
          <a:p>
            <a:pPr marL="274320" indent="-274320" fontAlgn="auto">
              <a:spcAft>
                <a:spcPts val="0"/>
              </a:spcAft>
              <a:buClrTx/>
              <a:buFont typeface="Wingdings 2"/>
              <a:buNone/>
              <a:defRPr/>
            </a:pPr>
            <a:r>
              <a:rPr lang="en-US" b="1" dirty="0" smtClean="0"/>
              <a:t>PART A. </a:t>
            </a:r>
          </a:p>
          <a:p>
            <a:pPr marL="274320" indent="-274320" fontAlgn="auto">
              <a:spcAft>
                <a:spcPts val="0"/>
              </a:spcAft>
              <a:buClrTx/>
              <a:buFont typeface="Wingdings 2"/>
              <a:buChar char=""/>
              <a:defRPr/>
            </a:pPr>
            <a:r>
              <a:rPr lang="en-US" b="1" dirty="0" smtClean="0"/>
              <a:t>Read</a:t>
            </a:r>
            <a:r>
              <a:rPr lang="en-US" dirty="0" smtClean="0"/>
              <a:t> the CCR Writing standards for your grade</a:t>
            </a:r>
          </a:p>
          <a:p>
            <a:pPr marL="274320" indent="-274320" fontAlgn="auto">
              <a:spcAft>
                <a:spcPts val="0"/>
              </a:spcAft>
              <a:buClrTx/>
              <a:buFont typeface="Wingdings 2"/>
              <a:buChar char=""/>
              <a:defRPr/>
            </a:pPr>
            <a:r>
              <a:rPr lang="en-US" b="1" dirty="0" smtClean="0"/>
              <a:t>Discuss</a:t>
            </a:r>
            <a:r>
              <a:rPr lang="en-US" dirty="0" smtClean="0"/>
              <a:t> the major concepts in each CCR category.</a:t>
            </a:r>
          </a:p>
          <a:p>
            <a:pPr marL="274320" indent="-274320" fontAlgn="auto">
              <a:spcAft>
                <a:spcPts val="0"/>
              </a:spcAft>
              <a:buClrTx/>
              <a:buFont typeface="Wingdings 2"/>
              <a:buChar char=""/>
              <a:defRPr/>
            </a:pPr>
            <a:r>
              <a:rPr lang="en-US" b="1" dirty="0" smtClean="0"/>
              <a:t>Complete the chart </a:t>
            </a:r>
            <a:r>
              <a:rPr lang="en-US" dirty="0" smtClean="0"/>
              <a:t>provided with your thinking.</a:t>
            </a:r>
          </a:p>
          <a:p>
            <a:pPr marL="274320" indent="-274320" fontAlgn="auto">
              <a:spcAft>
                <a:spcPts val="0"/>
              </a:spcAft>
              <a:buClrTx/>
              <a:buFont typeface="Wingdings 2"/>
              <a:buNone/>
              <a:defRPr/>
            </a:pPr>
            <a:r>
              <a:rPr lang="en-US" dirty="0" smtClean="0"/>
              <a:t>------------------------------------------------------------</a:t>
            </a:r>
          </a:p>
          <a:p>
            <a:pPr marL="274320" indent="-274320" fontAlgn="auto">
              <a:spcAft>
                <a:spcPts val="0"/>
              </a:spcAft>
              <a:buClrTx/>
              <a:buFont typeface="Wingdings 2"/>
              <a:buNone/>
              <a:defRPr/>
            </a:pPr>
            <a:r>
              <a:rPr lang="en-US" b="1" dirty="0" smtClean="0"/>
              <a:t>PART B. </a:t>
            </a:r>
          </a:p>
          <a:p>
            <a:pPr marL="274320" indent="-274320" fontAlgn="auto">
              <a:spcAft>
                <a:spcPts val="0"/>
              </a:spcAft>
              <a:buClrTx/>
              <a:buFont typeface="Wingdings 2"/>
              <a:buChar char=""/>
              <a:defRPr/>
            </a:pPr>
            <a:r>
              <a:rPr lang="en-US" b="1" dirty="0" smtClean="0"/>
              <a:t>Read the paragraph </a:t>
            </a:r>
            <a:r>
              <a:rPr lang="en-US" dirty="0" smtClean="0"/>
              <a:t>(</a:t>
            </a:r>
            <a:r>
              <a:rPr lang="en-US" i="1" dirty="0" smtClean="0"/>
              <a:t>Range and Content of Student Writing</a:t>
            </a:r>
            <a:r>
              <a:rPr lang="en-US" dirty="0" smtClean="0"/>
              <a:t>) in italics on the right of page</a:t>
            </a:r>
          </a:p>
          <a:p>
            <a:pPr marL="274320" indent="-274320" fontAlgn="auto">
              <a:spcAft>
                <a:spcPts val="0"/>
              </a:spcAft>
              <a:buClrTx/>
              <a:buFont typeface="Wingdings 2"/>
              <a:buChar char=""/>
              <a:defRPr/>
            </a:pPr>
            <a:r>
              <a:rPr lang="en-US" b="1" dirty="0" smtClean="0"/>
              <a:t>Highlight</a:t>
            </a:r>
            <a:r>
              <a:rPr lang="en-US" dirty="0" smtClean="0"/>
              <a:t> key words and phrases.</a:t>
            </a:r>
          </a:p>
          <a:p>
            <a:pPr marL="274320" indent="-274320" fontAlgn="auto">
              <a:spcAft>
                <a:spcPts val="0"/>
              </a:spcAft>
              <a:buClrTx/>
              <a:buFont typeface="Wingdings 2"/>
              <a:buChar char=""/>
              <a:defRPr/>
            </a:pPr>
            <a:r>
              <a:rPr lang="en-US" b="1" dirty="0" smtClean="0"/>
              <a:t>Discuss</a:t>
            </a:r>
            <a:r>
              <a:rPr lang="en-US" dirty="0" smtClean="0"/>
              <a:t> your thinking about range and content of text with your table partners, and </a:t>
            </a:r>
            <a:r>
              <a:rPr lang="en-US" b="1" dirty="0" smtClean="0"/>
              <a:t>make notes </a:t>
            </a:r>
            <a:r>
              <a:rPr lang="en-US" dirty="0" smtClean="0"/>
              <a:t>below the chart.</a:t>
            </a:r>
          </a:p>
          <a:p>
            <a:pPr marL="274320" indent="-274320" fontAlgn="auto">
              <a:spcAft>
                <a:spcPts val="0"/>
              </a:spcAft>
              <a:buClrTx/>
              <a:buFont typeface="Wingdings 2"/>
              <a:buChar char=""/>
              <a:defRPr/>
            </a:pPr>
            <a:r>
              <a:rPr lang="en-US" dirty="0" smtClean="0"/>
              <a:t>Watch the time.</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A77CE336-3593-41DE-8D33-48DA101D53A8}" type="slidenum">
              <a:rPr lang="en-US"/>
              <a:pPr>
                <a:defRPr/>
              </a:pPr>
              <a:t>43</a:t>
            </a:fld>
            <a:endParaRPr lang="en-US" dirty="0"/>
          </a:p>
        </p:txBody>
      </p:sp>
    </p:spTree>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7924800" y="6356350"/>
            <a:ext cx="762000" cy="365125"/>
          </a:xfrm>
          <a:prstGeom prst="rect">
            <a:avLst/>
          </a:prstGeom>
        </p:spPr>
        <p:txBody>
          <a:bodyPr/>
          <a:lstStyle/>
          <a:p>
            <a:pPr>
              <a:defRPr/>
            </a:pPr>
            <a:fld id="{1EA6C063-A786-451E-A19C-E4474121E0CF}" type="slidenum">
              <a:rPr lang="en-US"/>
              <a:pPr>
                <a:defRPr/>
              </a:pPr>
              <a:t>44</a:t>
            </a:fld>
            <a:endParaRPr lang="en-US" dirty="0"/>
          </a:p>
        </p:txBody>
      </p:sp>
      <p:pic>
        <p:nvPicPr>
          <p:cNvPr id="63491" name="Picture 2"/>
          <p:cNvPicPr>
            <a:picLocks noChangeAspect="1" noChangeArrowheads="1"/>
          </p:cNvPicPr>
          <p:nvPr/>
        </p:nvPicPr>
        <p:blipFill>
          <a:blip r:embed="rId2" cstate="print"/>
          <a:srcRect l="22221" t="24001" r="19444" b="7556"/>
          <a:stretch>
            <a:fillRect/>
          </a:stretch>
        </p:blipFill>
        <p:spPr bwMode="auto">
          <a:xfrm>
            <a:off x="0" y="0"/>
            <a:ext cx="9144000" cy="6777038"/>
          </a:xfrm>
          <a:prstGeom prst="rect">
            <a:avLst/>
          </a:prstGeom>
          <a:noFill/>
          <a:ln w="9525">
            <a:noFill/>
            <a:miter lim="800000"/>
            <a:headEnd/>
            <a:tailEnd/>
          </a:ln>
        </p:spPr>
      </p:pic>
      <p:sp>
        <p:nvSpPr>
          <p:cNvPr id="5" name="Rounded Rectangle 4"/>
          <p:cNvSpPr/>
          <p:nvPr/>
        </p:nvSpPr>
        <p:spPr>
          <a:xfrm>
            <a:off x="304800" y="1295400"/>
            <a:ext cx="6096000" cy="4495800"/>
          </a:xfrm>
          <a:prstGeom prst="roundRect">
            <a:avLst/>
          </a:prstGeom>
          <a:solidFill>
            <a:srgbClr val="7D9263">
              <a:alpha val="4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6" name="Rounded Rectangle 5"/>
          <p:cNvSpPr/>
          <p:nvPr/>
        </p:nvSpPr>
        <p:spPr>
          <a:xfrm>
            <a:off x="6477000" y="304800"/>
            <a:ext cx="1981200" cy="4191000"/>
          </a:xfrm>
          <a:prstGeom prst="roundRect">
            <a:avLst/>
          </a:prstGeom>
          <a:solidFill>
            <a:srgbClr val="F4A302">
              <a:alpha val="40000"/>
            </a:srgbClr>
          </a:solidFill>
          <a:ln w="57150">
            <a:solidFill>
              <a:srgbClr val="809E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609600"/>
            <a:ext cx="6324600" cy="1143000"/>
          </a:xfrm>
        </p:spPr>
        <p:txBody>
          <a:bodyPr>
            <a:normAutofit fontScale="90000"/>
          </a:bodyPr>
          <a:lstStyle/>
          <a:p>
            <a:pPr fontAlgn="auto">
              <a:spcAft>
                <a:spcPts val="0"/>
              </a:spcAft>
              <a:defRPr/>
            </a:pPr>
            <a:r>
              <a:rPr lang="en-US" dirty="0" smtClean="0">
                <a:solidFill>
                  <a:srgbClr val="6C2400"/>
                </a:solidFill>
              </a:rPr>
              <a:t>Standards for Writing: </a:t>
            </a:r>
            <a:r>
              <a:rPr lang="en-US" sz="4000" b="1" dirty="0" smtClean="0">
                <a:solidFill>
                  <a:srgbClr val="6C2400"/>
                </a:solidFill>
              </a:rPr>
              <a:t>Text types, responding to reading, and research</a:t>
            </a:r>
            <a:endParaRPr lang="en-US" sz="4000" b="1" dirty="0">
              <a:solidFill>
                <a:srgbClr val="6C2400"/>
              </a:solidFill>
            </a:endParaRP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DD16E096-4D4A-455E-B2F7-723E57A24C5F}" type="slidenum">
              <a:rPr lang="en-US"/>
              <a:pPr>
                <a:defRPr/>
              </a:pPr>
              <a:t>45</a:t>
            </a:fld>
            <a:endParaRPr lang="en-US" dirty="0"/>
          </a:p>
        </p:txBody>
      </p:sp>
      <p:sp>
        <p:nvSpPr>
          <p:cNvPr id="64516" name="Rectangle 5"/>
          <p:cNvSpPr>
            <a:spLocks noChangeArrowheads="1"/>
          </p:cNvSpPr>
          <p:nvPr/>
        </p:nvSpPr>
        <p:spPr bwMode="auto">
          <a:xfrm>
            <a:off x="2438400" y="2209801"/>
            <a:ext cx="5867400" cy="4955203"/>
          </a:xfrm>
          <a:prstGeom prst="rect">
            <a:avLst/>
          </a:prstGeom>
          <a:noFill/>
          <a:ln w="9525">
            <a:noFill/>
            <a:miter lim="800000"/>
            <a:headEnd/>
            <a:tailEnd/>
          </a:ln>
        </p:spPr>
        <p:txBody>
          <a:bodyPr wrap="square">
            <a:spAutoFit/>
          </a:bodyPr>
          <a:lstStyle/>
          <a:p>
            <a:pPr eaLnBrk="0" hangingPunct="0"/>
            <a:endParaRPr lang="en-US" b="1" dirty="0" smtClean="0">
              <a:solidFill>
                <a:srgbClr val="C00000"/>
              </a:solidFill>
            </a:endParaRPr>
          </a:p>
          <a:p>
            <a:pPr eaLnBrk="0" hangingPunct="0">
              <a:buFont typeface="Arial" pitchFamily="34" charset="0"/>
              <a:buChar char="•"/>
            </a:pPr>
            <a:r>
              <a:rPr lang="en-US" sz="3600" dirty="0">
                <a:solidFill>
                  <a:srgbClr val="C00000"/>
                </a:solidFill>
              </a:rPr>
              <a:t>a</a:t>
            </a:r>
            <a:r>
              <a:rPr lang="en-US" sz="3600" b="1" dirty="0" smtClean="0">
                <a:solidFill>
                  <a:srgbClr val="C00000"/>
                </a:solidFill>
              </a:rPr>
              <a:t>rguments</a:t>
            </a:r>
          </a:p>
          <a:p>
            <a:pPr eaLnBrk="0" hangingPunct="0">
              <a:buFont typeface="Arial" pitchFamily="34" charset="0"/>
              <a:buChar char="•"/>
            </a:pPr>
            <a:r>
              <a:rPr lang="en-US" sz="3600" b="1" dirty="0" smtClean="0">
                <a:solidFill>
                  <a:srgbClr val="C00000"/>
                </a:solidFill>
              </a:rPr>
              <a:t>informative/explanatory texts</a:t>
            </a:r>
          </a:p>
          <a:p>
            <a:pPr eaLnBrk="0" hangingPunct="0">
              <a:buFont typeface="Arial" pitchFamily="34" charset="0"/>
              <a:buChar char="•"/>
            </a:pPr>
            <a:r>
              <a:rPr lang="en-US" sz="3600" b="1" dirty="0" smtClean="0">
                <a:solidFill>
                  <a:srgbClr val="C00000"/>
                </a:solidFill>
              </a:rPr>
              <a:t>Narratives</a:t>
            </a:r>
          </a:p>
          <a:p>
            <a:pPr eaLnBrk="0" hangingPunct="0">
              <a:buFont typeface="Arial" pitchFamily="34" charset="0"/>
              <a:buChar char="•"/>
            </a:pPr>
            <a:endParaRPr lang="en-US" sz="3600" dirty="0" smtClean="0">
              <a:solidFill>
                <a:srgbClr val="C00000"/>
              </a:solidFill>
            </a:endParaRPr>
          </a:p>
          <a:p>
            <a:pPr eaLnBrk="0" hangingPunct="0">
              <a:buFont typeface="Arial" pitchFamily="34" charset="0"/>
              <a:buChar char="•"/>
            </a:pPr>
            <a:r>
              <a:rPr lang="en-US" sz="3600" dirty="0" smtClean="0">
                <a:solidFill>
                  <a:srgbClr val="C00000"/>
                </a:solidFill>
              </a:rPr>
              <a:t>See definitions in Appendix A, pp.23-24</a:t>
            </a:r>
            <a:endParaRPr lang="en-US" sz="3600" dirty="0"/>
          </a:p>
          <a:p>
            <a:pPr eaLnBrk="0" hangingPunct="0"/>
            <a:r>
              <a:rPr lang="en-US" dirty="0"/>
              <a:t> </a:t>
            </a:r>
          </a:p>
        </p:txBody>
      </p:sp>
    </p:spTree>
  </p:cSld>
  <p:clrMapOvr>
    <a:masterClrMapping/>
  </p:clrMapOvr>
  <p:transition spd="med">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Progression of Writing Standards</a:t>
            </a:r>
            <a:endParaRPr lang="en-US" dirty="0"/>
          </a:p>
        </p:txBody>
      </p:sp>
      <p:sp>
        <p:nvSpPr>
          <p:cNvPr id="3" name="Content Placeholder 2"/>
          <p:cNvSpPr>
            <a:spLocks noGrp="1"/>
          </p:cNvSpPr>
          <p:nvPr>
            <p:ph idx="1"/>
          </p:nvPr>
        </p:nvSpPr>
        <p:spPr/>
        <p:txBody>
          <a:bodyPr/>
          <a:lstStyle/>
          <a:p>
            <a:r>
              <a:rPr lang="en-US" dirty="0" smtClean="0"/>
              <a:t>Directions on p. 13</a:t>
            </a:r>
          </a:p>
          <a:p>
            <a:r>
              <a:rPr lang="en-US" dirty="0" smtClean="0"/>
              <a:t>Progression chart p. 18</a:t>
            </a:r>
          </a:p>
          <a:p>
            <a:r>
              <a:rPr lang="en-US" dirty="0" smtClean="0"/>
              <a:t>Reflection p. 19</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46</a:t>
            </a:fld>
            <a:endParaRPr lang="en-US" dirty="0"/>
          </a:p>
        </p:txBody>
      </p:sp>
    </p:spTree>
  </p:cSld>
  <p:clrMapOvr>
    <a:masterClrMapping/>
  </p:clrMapOvr>
  <p:transition spd="med">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133600" y="304800"/>
          <a:ext cx="6858000" cy="5684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CE2B42B3-2FE2-4503-A644-85CEC4203FF9}" type="slidenum">
              <a:rPr lang="en-US"/>
              <a:pPr>
                <a:defRPr/>
              </a:pPr>
              <a:t>47</a:t>
            </a:fld>
            <a:endParaRPr lang="en-US" dirty="0"/>
          </a:p>
        </p:txBody>
      </p:sp>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629400" cy="1524000"/>
          </a:xfrm>
        </p:spPr>
        <p:txBody>
          <a:bodyPr/>
          <a:lstStyle/>
          <a:p>
            <a:r>
              <a:rPr lang="en-US" sz="3200" dirty="0" smtClean="0">
                <a:solidFill>
                  <a:srgbClr val="6C2400"/>
                </a:solidFill>
              </a:rPr>
              <a:t>Speaking &amp; Listening Standards: </a:t>
            </a:r>
            <a:br>
              <a:rPr lang="en-US" sz="3200" dirty="0" smtClean="0">
                <a:solidFill>
                  <a:srgbClr val="6C2400"/>
                </a:solidFill>
              </a:rPr>
            </a:br>
            <a:r>
              <a:rPr lang="en-US" sz="3200" dirty="0" smtClean="0">
                <a:solidFill>
                  <a:srgbClr val="6C2400"/>
                </a:solidFill>
              </a:rPr>
              <a:t>Flexible Communication &amp; Collaboration</a:t>
            </a:r>
            <a:endParaRPr lang="en-US" sz="3200" dirty="0"/>
          </a:p>
        </p:txBody>
      </p:sp>
      <p:sp>
        <p:nvSpPr>
          <p:cNvPr id="3" name="Content Placeholder 2"/>
          <p:cNvSpPr>
            <a:spLocks noGrp="1"/>
          </p:cNvSpPr>
          <p:nvPr>
            <p:ph idx="1"/>
          </p:nvPr>
        </p:nvSpPr>
        <p:spPr>
          <a:xfrm>
            <a:off x="2209800" y="2362200"/>
            <a:ext cx="6629400" cy="3886200"/>
          </a:xfrm>
        </p:spPr>
        <p:txBody>
          <a:bodyPr/>
          <a:lstStyle/>
          <a:p>
            <a:pPr>
              <a:buFont typeface="Wingdings" pitchFamily="2" charset="2"/>
              <a:buChar char="Ø"/>
            </a:pPr>
            <a:r>
              <a:rPr lang="en-US" sz="3200" dirty="0" smtClean="0"/>
              <a:t>Comprehension &amp; Collaboration</a:t>
            </a:r>
          </a:p>
          <a:p>
            <a:pPr>
              <a:buFont typeface="Wingdings" pitchFamily="2" charset="2"/>
              <a:buChar char="Ø"/>
            </a:pPr>
            <a:r>
              <a:rPr lang="en-US" sz="3200" dirty="0" smtClean="0"/>
              <a:t>Presentation of Knowledge &amp; Ideas</a:t>
            </a:r>
          </a:p>
          <a:p>
            <a:pPr>
              <a:buFont typeface="Wingdings" pitchFamily="2" charset="2"/>
              <a:buChar char="Ø"/>
            </a:pPr>
            <a:endParaRPr lang="en-US" dirty="0" smtClean="0"/>
          </a:p>
          <a:p>
            <a:pPr>
              <a:buFont typeface="Wingdings" pitchFamily="2" charset="2"/>
              <a:buChar char="Ø"/>
            </a:pP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48</a:t>
            </a:fld>
            <a:endParaRPr lang="en-US" dirty="0"/>
          </a:p>
        </p:txBody>
      </p:sp>
    </p:spTree>
  </p:cSld>
  <p:clrMapOvr>
    <a:masterClrMapping/>
  </p:clrMapOvr>
  <p:transition spd="med">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6C2400"/>
                </a:solidFill>
              </a:rPr>
              <a:t>Activity: Investigating Listening &amp; Speaking Standards </a:t>
            </a:r>
            <a:endParaRPr lang="en-US" dirty="0">
              <a:solidFill>
                <a:srgbClr val="6C2400"/>
              </a:solidFill>
            </a:endParaRPr>
          </a:p>
        </p:txBody>
      </p:sp>
      <p:sp>
        <p:nvSpPr>
          <p:cNvPr id="3" name="Content Placeholder 2"/>
          <p:cNvSpPr>
            <a:spLocks noGrp="1"/>
          </p:cNvSpPr>
          <p:nvPr>
            <p:ph idx="1"/>
          </p:nvPr>
        </p:nvSpPr>
        <p:spPr>
          <a:xfrm>
            <a:off x="2209800" y="1935163"/>
            <a:ext cx="6477000" cy="3856037"/>
          </a:xfrm>
        </p:spPr>
        <p:txBody>
          <a:bodyPr>
            <a:normAutofit/>
          </a:bodyPr>
          <a:lstStyle/>
          <a:p>
            <a:r>
              <a:rPr lang="en-US" dirty="0" smtClean="0"/>
              <a:t>Think-Pair-Share </a:t>
            </a:r>
          </a:p>
          <a:p>
            <a:pPr lvl="1"/>
            <a:r>
              <a:rPr lang="en-US" dirty="0" smtClean="0"/>
              <a:t>What is the range of this CCR Standard (p. 48)?</a:t>
            </a:r>
          </a:p>
          <a:p>
            <a:pPr lvl="1"/>
            <a:r>
              <a:rPr lang="en-US" dirty="0" smtClean="0"/>
              <a:t>What are the expectations for student performance?</a:t>
            </a:r>
          </a:p>
          <a:p>
            <a:pPr lvl="1"/>
            <a:r>
              <a:rPr lang="en-US" dirty="0" smtClean="0"/>
              <a:t>What are the implications for instruction?</a:t>
            </a:r>
          </a:p>
          <a:p>
            <a:r>
              <a:rPr lang="en-US" dirty="0" smtClean="0"/>
              <a:t> Questions on a sticky note to share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750AFE92-808A-4030-B2D0-94433FC44ADD}" type="slidenum">
              <a:rPr lang="en-US"/>
              <a:pPr>
                <a:defRPr/>
              </a:pPr>
              <a:t>49</a:t>
            </a:fld>
            <a:endParaRPr lang="en-US" dirty="0"/>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ctrTitle"/>
          </p:nvPr>
        </p:nvSpPr>
        <p:spPr>
          <a:xfrm>
            <a:off x="2362200" y="685800"/>
            <a:ext cx="6477000" cy="2057400"/>
          </a:xfrm>
        </p:spPr>
        <p:txBody>
          <a:bodyPr/>
          <a:lstStyle/>
          <a:p>
            <a:r>
              <a:rPr lang="en-US" dirty="0" smtClean="0">
                <a:solidFill>
                  <a:schemeClr val="accent2"/>
                </a:solidFill>
                <a:latin typeface="Comic Sans MS" pitchFamily="66" charset="0"/>
              </a:rPr>
              <a:t>Let’s Get to know </a:t>
            </a:r>
            <a:r>
              <a:rPr lang="en-US" dirty="0" smtClean="0">
                <a:solidFill>
                  <a:srgbClr val="4141FF"/>
                </a:solidFill>
                <a:latin typeface="Comic Sans MS" pitchFamily="66" charset="0"/>
              </a:rPr>
              <a:t>the Common Core State Standards.</a:t>
            </a:r>
          </a:p>
        </p:txBody>
      </p:sp>
      <p:sp>
        <p:nvSpPr>
          <p:cNvPr id="8195" name="Subtitle 5"/>
          <p:cNvSpPr>
            <a:spLocks noGrp="1"/>
          </p:cNvSpPr>
          <p:nvPr>
            <p:ph type="subTitle" idx="1"/>
          </p:nvPr>
        </p:nvSpPr>
        <p:spPr>
          <a:xfrm>
            <a:off x="2362200" y="2743200"/>
            <a:ext cx="6400800" cy="3352800"/>
          </a:xfrm>
        </p:spPr>
        <p:txBody>
          <a:bodyPr/>
          <a:lstStyle/>
          <a:p>
            <a:endParaRPr lang="en-US" smtClean="0"/>
          </a:p>
        </p:txBody>
      </p:sp>
      <p:sp>
        <p:nvSpPr>
          <p:cNvPr id="8196" name="Slide Number Placeholder 3"/>
          <p:cNvSpPr>
            <a:spLocks noGrp="1"/>
          </p:cNvSpPr>
          <p:nvPr>
            <p:ph type="sldNum" sz="quarter" idx="11"/>
          </p:nvPr>
        </p:nvSpPr>
        <p:spPr>
          <a:noFill/>
        </p:spPr>
        <p:txBody>
          <a:bodyPr/>
          <a:lstStyle/>
          <a:p>
            <a:fld id="{F7274CD0-2C47-4822-BB52-C729FE0623B6}" type="slidenum">
              <a:rPr lang="en-US" smtClean="0"/>
              <a:pPr/>
              <a:t>5</a:t>
            </a:fld>
            <a:endParaRPr lang="en-US" smtClean="0"/>
          </a:p>
        </p:txBody>
      </p:sp>
      <p:pic>
        <p:nvPicPr>
          <p:cNvPr id="8197" name="Picture 2" descr="C:\Users\OWNER\AppData\Local\Microsoft\Windows\Temporary Internet Files\Content.IE5\8CDEQ6NL\MP900410041[1].jpg"/>
          <p:cNvPicPr>
            <a:picLocks noChangeAspect="1" noChangeArrowheads="1"/>
          </p:cNvPicPr>
          <p:nvPr/>
        </p:nvPicPr>
        <p:blipFill>
          <a:blip r:embed="rId2" cstate="print"/>
          <a:srcRect/>
          <a:stretch>
            <a:fillRect/>
          </a:stretch>
        </p:blipFill>
        <p:spPr bwMode="auto">
          <a:xfrm>
            <a:off x="4191000" y="2819400"/>
            <a:ext cx="3124200" cy="320198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Progression of Speaking &amp; Listening Standards </a:t>
            </a:r>
            <a:endParaRPr lang="en-US" dirty="0"/>
          </a:p>
        </p:txBody>
      </p:sp>
      <p:sp>
        <p:nvSpPr>
          <p:cNvPr id="3" name="Content Placeholder 2"/>
          <p:cNvSpPr>
            <a:spLocks noGrp="1"/>
          </p:cNvSpPr>
          <p:nvPr>
            <p:ph idx="1"/>
          </p:nvPr>
        </p:nvSpPr>
        <p:spPr/>
        <p:txBody>
          <a:bodyPr/>
          <a:lstStyle/>
          <a:p>
            <a:r>
              <a:rPr lang="en-US" dirty="0" smtClean="0"/>
              <a:t>Directions on p. 13</a:t>
            </a:r>
          </a:p>
          <a:p>
            <a:r>
              <a:rPr lang="en-US" dirty="0" smtClean="0"/>
              <a:t>Progression chart p. 20</a:t>
            </a:r>
          </a:p>
          <a:p>
            <a:r>
              <a:rPr lang="en-US" dirty="0" smtClean="0"/>
              <a:t>Reflection p. 21</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50</a:t>
            </a:fld>
            <a:endParaRPr lang="en-US" dirty="0"/>
          </a:p>
        </p:txBody>
      </p:sp>
    </p:spTree>
  </p:cSld>
  <p:clrMapOvr>
    <a:masterClrMapping/>
  </p:clrMapOvr>
  <p:transition spd="med">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371600" y="304800"/>
          <a:ext cx="7620000" cy="5684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FC036F2A-C5DD-4C92-A7D8-B8095140813B}" type="slidenum">
              <a:rPr lang="en-US"/>
              <a:pPr>
                <a:defRPr/>
              </a:pPr>
              <a:t>51</a:t>
            </a:fld>
            <a:endParaRPr lang="en-US" dirty="0"/>
          </a:p>
        </p:txBody>
      </p:sp>
    </p:spTree>
  </p:cSld>
  <p:clrMapOvr>
    <a:masterClrMapping/>
  </p:clrMapOvr>
  <p:transition spd="med">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C2400"/>
                </a:solidFill>
              </a:rPr>
              <a:t>Language Standards: Conventions, Effective use, and Vocabulary</a:t>
            </a:r>
            <a:endParaRPr lang="en-US" dirty="0"/>
          </a:p>
        </p:txBody>
      </p:sp>
      <p:sp>
        <p:nvSpPr>
          <p:cNvPr id="3" name="Content Placeholder 2"/>
          <p:cNvSpPr>
            <a:spLocks noGrp="1"/>
          </p:cNvSpPr>
          <p:nvPr>
            <p:ph idx="1"/>
          </p:nvPr>
        </p:nvSpPr>
        <p:spPr>
          <a:xfrm>
            <a:off x="2209800" y="2438400"/>
            <a:ext cx="6629400" cy="3810000"/>
          </a:xfrm>
        </p:spPr>
        <p:txBody>
          <a:bodyPr/>
          <a:lstStyle/>
          <a:p>
            <a:r>
              <a:rPr lang="en-US" dirty="0" smtClean="0"/>
              <a:t>Essential Rules (language conventions)</a:t>
            </a:r>
          </a:p>
          <a:p>
            <a:pPr lvl="1"/>
            <a:r>
              <a:rPr lang="en-US" sz="2400" dirty="0" smtClean="0"/>
              <a:t>Craft and making appropriate choices</a:t>
            </a:r>
          </a:p>
          <a:p>
            <a:r>
              <a:rPr lang="en-US" dirty="0" smtClean="0"/>
              <a:t>Understanding words &amp; phrases</a:t>
            </a:r>
          </a:p>
          <a:p>
            <a:pPr lvl="1"/>
            <a:r>
              <a:rPr lang="en-US" sz="2400" dirty="0" smtClean="0"/>
              <a:t>Word relationships &amp; nuances</a:t>
            </a:r>
          </a:p>
          <a:p>
            <a:r>
              <a:rPr lang="en-US" dirty="0" smtClean="0"/>
              <a:t>Acquiring new vocabulary</a:t>
            </a:r>
          </a:p>
          <a:p>
            <a:pPr lvl="1">
              <a:buFont typeface="Arial" pitchFamily="34" charset="0"/>
              <a:buChar char="•"/>
            </a:pPr>
            <a:r>
              <a:rPr lang="en-US" sz="2400" dirty="0" smtClean="0"/>
              <a:t>	Emphasis on academic vocabulary</a:t>
            </a:r>
            <a:endParaRPr lang="en-US" sz="2400"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52</a:t>
            </a:fld>
            <a:endParaRPr lang="en-US" dirty="0"/>
          </a:p>
        </p:txBody>
      </p:sp>
    </p:spTree>
  </p:cSld>
  <p:clrMapOvr>
    <a:masterClrMapping/>
  </p:clrMapOvr>
  <p:transition spd="med">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6C2400"/>
                </a:solidFill>
              </a:rPr>
              <a:t>Activity:  Investigating CCR Standards for Language </a:t>
            </a:r>
            <a:endParaRPr lang="en-US" dirty="0">
              <a:solidFill>
                <a:srgbClr val="6C2400"/>
              </a:solidFill>
            </a:endParaRPr>
          </a:p>
        </p:txBody>
      </p:sp>
      <p:sp>
        <p:nvSpPr>
          <p:cNvPr id="74755" name="Content Placeholder 2"/>
          <p:cNvSpPr>
            <a:spLocks noGrp="1"/>
          </p:cNvSpPr>
          <p:nvPr>
            <p:ph idx="1"/>
          </p:nvPr>
        </p:nvSpPr>
        <p:spPr>
          <a:xfrm>
            <a:off x="2209800" y="1600200"/>
            <a:ext cx="6629400" cy="4724400"/>
          </a:xfrm>
        </p:spPr>
        <p:txBody>
          <a:bodyPr/>
          <a:lstStyle/>
          <a:p>
            <a:pPr>
              <a:buFont typeface="Wingdings 2" pitchFamily="18" charset="2"/>
              <a:buNone/>
            </a:pPr>
            <a:r>
              <a:rPr lang="en-US" b="1" dirty="0" smtClean="0">
                <a:solidFill>
                  <a:srgbClr val="6C2400"/>
                </a:solidFill>
              </a:rPr>
              <a:t>Task:</a:t>
            </a:r>
          </a:p>
          <a:p>
            <a:r>
              <a:rPr lang="en-US" b="1" dirty="0" smtClean="0"/>
              <a:t>Read </a:t>
            </a:r>
            <a:r>
              <a:rPr lang="en-US" dirty="0" smtClean="0"/>
              <a:t>the paragraph “</a:t>
            </a:r>
            <a:r>
              <a:rPr lang="en-US" i="1" dirty="0" smtClean="0"/>
              <a:t>Range and Content in Student Language Use</a:t>
            </a:r>
            <a:r>
              <a:rPr lang="en-US" dirty="0" smtClean="0"/>
              <a:t>” on page 51. </a:t>
            </a:r>
          </a:p>
          <a:p>
            <a:r>
              <a:rPr lang="en-US" b="1" dirty="0" smtClean="0"/>
              <a:t>Discuss and note</a:t>
            </a:r>
            <a:r>
              <a:rPr lang="en-US" dirty="0" smtClean="0"/>
              <a:t> the Big Ideas in </a:t>
            </a:r>
            <a:r>
              <a:rPr lang="en-US" b="1" dirty="0" smtClean="0"/>
              <a:t>organizer on p.  </a:t>
            </a:r>
            <a:endParaRPr lang="en-US" dirty="0" smtClean="0"/>
          </a:p>
          <a:p>
            <a:r>
              <a:rPr lang="en-US" b="1" dirty="0" smtClean="0"/>
              <a:t>Discuss and note </a:t>
            </a:r>
            <a:r>
              <a:rPr lang="en-US" dirty="0" smtClean="0"/>
              <a:t>the CCR (College &amp; Career Readiness) Standards on page 51. </a:t>
            </a:r>
            <a:r>
              <a:rPr lang="en-US" b="1" dirty="0" smtClean="0"/>
              <a:t>Make observations </a:t>
            </a:r>
            <a:r>
              <a:rPr lang="en-US" dirty="0" smtClean="0"/>
              <a:t>regarding what the emphasis is in these standards in </a:t>
            </a:r>
            <a:r>
              <a:rPr lang="en-US" b="1" dirty="0" smtClean="0"/>
              <a:t>organizer on p. 12</a:t>
            </a:r>
            <a:endParaRPr lang="en-US" dirty="0" smtClean="0"/>
          </a:p>
          <a:p>
            <a:pPr>
              <a:buNone/>
            </a:pPr>
            <a:r>
              <a:rPr lang="en-US" dirty="0" smtClean="0"/>
              <a:t/>
            </a:r>
            <a:br>
              <a:rPr lang="en-US" dirty="0" smtClean="0"/>
            </a:br>
            <a:endParaRPr lang="en-US" dirty="0" smtClean="0"/>
          </a:p>
          <a:p>
            <a:endParaRPr lang="en-US"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06A4D773-8ED4-4D62-8D1F-0E1ADEF5CAC7}" type="slidenum">
              <a:rPr lang="en-US"/>
              <a:pPr>
                <a:defRPr/>
              </a:pPr>
              <a:t>53</a:t>
            </a:fld>
            <a:endParaRPr lang="en-US" dirty="0"/>
          </a:p>
        </p:txBody>
      </p:sp>
    </p:spTree>
  </p:cSld>
  <p:clrMapOvr>
    <a:masterClrMapping/>
  </p:clrMapOvr>
  <p:transition spd="med">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1981200" y="228600"/>
            <a:ext cx="7162800" cy="1905000"/>
          </a:xfrm>
        </p:spPr>
        <p:txBody>
          <a:bodyPr/>
          <a:lstStyle/>
          <a:p>
            <a:r>
              <a:rPr lang="en-US" sz="3200" dirty="0" smtClean="0">
                <a:solidFill>
                  <a:srgbClr val="6C2400"/>
                </a:solidFill>
              </a:rPr>
              <a:t>Activity: Investigating Knowledge of Language and Vocabulary Acquisition and Use</a:t>
            </a:r>
          </a:p>
        </p:txBody>
      </p:sp>
      <p:sp>
        <p:nvSpPr>
          <p:cNvPr id="3" name="Content Placeholder 2"/>
          <p:cNvSpPr>
            <a:spLocks noGrp="1"/>
          </p:cNvSpPr>
          <p:nvPr>
            <p:ph idx="1"/>
          </p:nvPr>
        </p:nvSpPr>
        <p:spPr>
          <a:xfrm>
            <a:off x="2209800" y="2057400"/>
            <a:ext cx="6705600" cy="4800600"/>
          </a:xfrm>
        </p:spPr>
        <p:txBody>
          <a:bodyPr>
            <a:normAutofit fontScale="92500"/>
          </a:bodyPr>
          <a:lstStyle/>
          <a:p>
            <a:pPr marL="457200" indent="-457200" fontAlgn="auto">
              <a:spcAft>
                <a:spcPts val="0"/>
              </a:spcAft>
              <a:buClr>
                <a:schemeClr val="accent3"/>
              </a:buClr>
              <a:buFont typeface="+mj-lt"/>
              <a:buAutoNum type="arabicPeriod"/>
              <a:defRPr/>
            </a:pPr>
            <a:r>
              <a:rPr lang="en-US" dirty="0" smtClean="0"/>
              <a:t>Table Talk:  </a:t>
            </a:r>
          </a:p>
          <a:p>
            <a:pPr marL="457200" indent="-457200" fontAlgn="auto">
              <a:spcAft>
                <a:spcPts val="0"/>
              </a:spcAft>
              <a:buClr>
                <a:schemeClr val="accent3"/>
              </a:buClr>
              <a:buFont typeface="+mj-lt"/>
              <a:buAutoNum type="arabicPeriod"/>
              <a:defRPr/>
            </a:pPr>
            <a:endParaRPr lang="en-US" dirty="0" smtClean="0"/>
          </a:p>
          <a:p>
            <a:pPr marL="457200" indent="-457200" fontAlgn="auto">
              <a:spcAft>
                <a:spcPts val="0"/>
              </a:spcAft>
              <a:buClr>
                <a:schemeClr val="accent3"/>
              </a:buClr>
              <a:buFont typeface="+mj-lt"/>
              <a:buAutoNum type="arabicPeriod"/>
              <a:defRPr/>
            </a:pPr>
            <a:r>
              <a:rPr lang="en-US" dirty="0" smtClean="0"/>
              <a:t>Study language standards and the charts for Progressive Skills on pp. 30 or 56</a:t>
            </a:r>
          </a:p>
          <a:p>
            <a:pPr marL="457200" indent="-457200" fontAlgn="auto">
              <a:spcAft>
                <a:spcPts val="0"/>
              </a:spcAft>
              <a:buClr>
                <a:schemeClr val="accent3"/>
              </a:buClr>
              <a:buFont typeface="+mj-lt"/>
              <a:buAutoNum type="arabicPeriod"/>
              <a:defRPr/>
            </a:pPr>
            <a:endParaRPr lang="en-US" dirty="0" smtClean="0"/>
          </a:p>
          <a:p>
            <a:pPr marL="457200" indent="-457200" fontAlgn="auto">
              <a:spcAft>
                <a:spcPts val="0"/>
              </a:spcAft>
              <a:buClr>
                <a:schemeClr val="accent3"/>
              </a:buClr>
              <a:buFont typeface="+mj-lt"/>
              <a:buAutoNum type="arabicPeriod"/>
              <a:defRPr/>
            </a:pPr>
            <a:r>
              <a:rPr lang="en-US" dirty="0" smtClean="0"/>
              <a:t>Draw a conclusion about the meaning of the * in the standards.</a:t>
            </a:r>
          </a:p>
          <a:p>
            <a:pPr marL="457200" indent="-457200" fontAlgn="auto">
              <a:spcAft>
                <a:spcPts val="0"/>
              </a:spcAft>
              <a:buClr>
                <a:schemeClr val="accent3"/>
              </a:buClr>
              <a:buFont typeface="+mj-lt"/>
              <a:buAutoNum type="arabicPeriod"/>
              <a:defRPr/>
            </a:pPr>
            <a:endParaRPr lang="en-US" dirty="0" smtClean="0"/>
          </a:p>
          <a:p>
            <a:pPr marL="457200" indent="-457200" fontAlgn="auto">
              <a:spcAft>
                <a:spcPts val="0"/>
              </a:spcAft>
              <a:buClr>
                <a:schemeClr val="accent3"/>
              </a:buClr>
              <a:buFont typeface="+mj-lt"/>
              <a:buAutoNum type="arabicPeriod"/>
              <a:defRPr/>
            </a:pPr>
            <a:r>
              <a:rPr lang="en-US" dirty="0" smtClean="0"/>
              <a:t>What are the implications?</a:t>
            </a:r>
          </a:p>
          <a:p>
            <a:pPr marL="457200" indent="-457200" fontAlgn="auto">
              <a:spcAft>
                <a:spcPts val="0"/>
              </a:spcAft>
              <a:buClr>
                <a:schemeClr val="accent3"/>
              </a:buClr>
              <a:buFont typeface="+mj-lt"/>
              <a:buAutoNum type="arabicPeriod"/>
              <a:defRPr/>
            </a:pPr>
            <a:endParaRPr lang="en-US" dirty="0" smtClean="0"/>
          </a:p>
          <a:p>
            <a:pPr marL="457200" indent="-457200" fontAlgn="auto">
              <a:spcAft>
                <a:spcPts val="0"/>
              </a:spcAft>
              <a:buClr>
                <a:schemeClr val="accent3"/>
              </a:buClr>
              <a:buFont typeface="+mj-lt"/>
              <a:buAutoNum type="arabicPeriod"/>
              <a:defRPr/>
            </a:pPr>
            <a:r>
              <a:rPr lang="en-US" dirty="0" smtClean="0"/>
              <a:t/>
            </a:r>
            <a:br>
              <a:rPr lang="en-US" dirty="0" smtClean="0"/>
            </a:br>
            <a:endParaRPr lang="en-US" dirty="0" smtClean="0"/>
          </a:p>
          <a:p>
            <a:pPr marL="274320" indent="-274320" fontAlgn="auto">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BEDFB98D-9FAA-4E21-A2CD-30187FA96C32}" type="slidenum">
              <a:rPr lang="en-US"/>
              <a:pPr>
                <a:defRPr/>
              </a:pPr>
              <a:t>54</a:t>
            </a:fld>
            <a:endParaRPr lang="en-US" dirty="0"/>
          </a:p>
        </p:txBody>
      </p:sp>
    </p:spTree>
  </p:cSld>
  <p:clrMapOvr>
    <a:masterClrMapping/>
  </p:clrMapOvr>
  <p:transition spd="med">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the Progression of Language Standards</a:t>
            </a:r>
            <a:endParaRPr lang="en-US" dirty="0"/>
          </a:p>
        </p:txBody>
      </p:sp>
      <p:sp>
        <p:nvSpPr>
          <p:cNvPr id="3" name="Content Placeholder 2"/>
          <p:cNvSpPr>
            <a:spLocks noGrp="1"/>
          </p:cNvSpPr>
          <p:nvPr>
            <p:ph idx="1"/>
          </p:nvPr>
        </p:nvSpPr>
        <p:spPr/>
        <p:txBody>
          <a:bodyPr/>
          <a:lstStyle/>
          <a:p>
            <a:r>
              <a:rPr lang="en-US" dirty="0" smtClean="0"/>
              <a:t>Directions on p. 13</a:t>
            </a:r>
          </a:p>
          <a:p>
            <a:r>
              <a:rPr lang="en-US" dirty="0" smtClean="0"/>
              <a:t>Progression chart p. 22</a:t>
            </a:r>
          </a:p>
          <a:p>
            <a:r>
              <a:rPr lang="en-US" dirty="0" smtClean="0"/>
              <a:t>Reflection p. 23</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55</a:t>
            </a:fld>
            <a:endParaRPr lang="en-US" dirty="0"/>
          </a:p>
        </p:txBody>
      </p:sp>
    </p:spTree>
  </p:cSld>
  <p:clrMapOvr>
    <a:masterClrMapping/>
  </p:clrMapOvr>
  <p:transition spd="med">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133600" y="685800"/>
            <a:ext cx="6553200" cy="1143000"/>
          </a:xfrm>
        </p:spPr>
        <p:txBody>
          <a:bodyPr>
            <a:normAutofit fontScale="90000"/>
          </a:bodyPr>
          <a:lstStyle/>
          <a:p>
            <a:pPr fontAlgn="auto">
              <a:spcAft>
                <a:spcPts val="0"/>
              </a:spcAft>
              <a:defRPr/>
            </a:pPr>
            <a:r>
              <a:rPr lang="en-US" sz="4000" dirty="0" smtClean="0">
                <a:solidFill>
                  <a:srgbClr val="993300"/>
                </a:solidFill>
              </a:rPr>
              <a:t>Determining Implications  and Next Steps</a:t>
            </a:r>
          </a:p>
        </p:txBody>
      </p:sp>
      <p:sp>
        <p:nvSpPr>
          <p:cNvPr id="76803" name="Content Placeholder 2"/>
          <p:cNvSpPr>
            <a:spLocks noGrp="1"/>
          </p:cNvSpPr>
          <p:nvPr>
            <p:ph idx="1"/>
          </p:nvPr>
        </p:nvSpPr>
        <p:spPr>
          <a:xfrm>
            <a:off x="2057400" y="2514600"/>
            <a:ext cx="6629400" cy="3810000"/>
          </a:xfrm>
        </p:spPr>
        <p:txBody>
          <a:bodyPr/>
          <a:lstStyle/>
          <a:p>
            <a:pPr algn="ctr">
              <a:buFont typeface="Wingdings 2" pitchFamily="18" charset="2"/>
              <a:buNone/>
            </a:pPr>
            <a:r>
              <a:rPr lang="en-US" sz="4000" i="1" dirty="0" smtClean="0"/>
              <a:t>We’ve been investigating  the standards – now, what’s next?</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043FE7B3-E414-48BB-8B84-C821B24AF0E3}" type="slidenum">
              <a:rPr lang="en-US"/>
              <a:pPr>
                <a:defRPr/>
              </a:pPr>
              <a:t>56</a:t>
            </a:fld>
            <a:endParaRPr lang="en-US" dirty="0"/>
          </a:p>
        </p:txBody>
      </p:sp>
    </p:spTree>
  </p:cSld>
  <p:clrMapOvr>
    <a:masterClrMapping/>
  </p:clrMapOvr>
  <p:transition spd="med">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685800"/>
            <a:ext cx="6324600" cy="838200"/>
          </a:xfrm>
        </p:spPr>
        <p:txBody>
          <a:bodyPr>
            <a:normAutofit fontScale="90000"/>
          </a:bodyPr>
          <a:lstStyle/>
          <a:p>
            <a:pPr algn="ctr" fontAlgn="auto">
              <a:spcAft>
                <a:spcPts val="0"/>
              </a:spcAft>
              <a:defRPr/>
            </a:pPr>
            <a:r>
              <a:rPr lang="en-US" sz="5400" dirty="0" smtClean="0">
                <a:solidFill>
                  <a:srgbClr val="993300"/>
                </a:solidFill>
              </a:rPr>
              <a:t>How Are You Doing?</a:t>
            </a:r>
            <a:endParaRPr lang="en-US" dirty="0"/>
          </a:p>
        </p:txBody>
      </p:sp>
      <p:sp>
        <p:nvSpPr>
          <p:cNvPr id="4" name="Footer Placeholder 3"/>
          <p:cNvSpPr>
            <a:spLocks noGrp="1"/>
          </p:cNvSpPr>
          <p:nvPr>
            <p:ph type="ftr" sz="quarter" idx="11"/>
          </p:nvPr>
        </p:nvSpPr>
        <p:spPr/>
        <p:txBody>
          <a:bodyPr/>
          <a:lstStyle/>
          <a:p>
            <a:pPr>
              <a:defRPr/>
            </a:pPr>
            <a:r>
              <a:rPr lang="en-US" dirty="0"/>
              <a:t>Foundations </a:t>
            </a:r>
            <a:r>
              <a:rPr lang="en-US" dirty="0" smtClean="0"/>
              <a:t>for</a:t>
            </a:r>
            <a:endParaRPr lang="en-US" dirty="0"/>
          </a:p>
        </p:txBody>
      </p:sp>
      <p:sp>
        <p:nvSpPr>
          <p:cNvPr id="5" name="Slide Number Placeholder 4"/>
          <p:cNvSpPr>
            <a:spLocks noGrp="1"/>
          </p:cNvSpPr>
          <p:nvPr>
            <p:ph type="sldNum" sz="quarter" idx="4294967295"/>
          </p:nvPr>
        </p:nvSpPr>
        <p:spPr>
          <a:xfrm>
            <a:off x="7924800" y="6356350"/>
            <a:ext cx="762000" cy="365125"/>
          </a:xfrm>
          <a:prstGeom prst="rect">
            <a:avLst/>
          </a:prstGeom>
        </p:spPr>
        <p:txBody>
          <a:bodyPr/>
          <a:lstStyle/>
          <a:p>
            <a:pPr>
              <a:defRPr/>
            </a:pPr>
            <a:fld id="{F9C2BF23-6FF6-40BE-9E40-26A2C353EE17}" type="slidenum">
              <a:rPr lang="en-US"/>
              <a:pPr>
                <a:defRPr/>
              </a:pPr>
              <a:t>57</a:t>
            </a:fld>
            <a:endParaRPr lang="en-US" dirty="0"/>
          </a:p>
        </p:txBody>
      </p:sp>
      <p:pic>
        <p:nvPicPr>
          <p:cNvPr id="1028" name="Picture 4" descr="http://www.lowdensitylifestyle.com/media/uploads/2009/11/Stress-ConfusionChoke.gif"/>
          <p:cNvPicPr>
            <a:picLocks noChangeAspect="1" noChangeArrowheads="1"/>
          </p:cNvPicPr>
          <p:nvPr/>
        </p:nvPicPr>
        <p:blipFill>
          <a:blip r:embed="rId2" cstate="print"/>
          <a:srcRect/>
          <a:stretch>
            <a:fillRect/>
          </a:stretch>
        </p:blipFill>
        <p:spPr bwMode="auto">
          <a:xfrm>
            <a:off x="2438400" y="1828800"/>
            <a:ext cx="6324600" cy="4984750"/>
          </a:xfrm>
          <a:prstGeom prst="rect">
            <a:avLst/>
          </a:prstGeom>
          <a:solidFill>
            <a:schemeClr val="bg2">
              <a:lumMod val="50000"/>
            </a:schemeClr>
          </a:solidFill>
        </p:spPr>
      </p:pic>
    </p:spTree>
  </p:cSld>
  <p:clrMapOvr>
    <a:masterClrMapping/>
  </p:clrMapOvr>
  <p:transition spd="med">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  </a:t>
            </a:r>
            <a:r>
              <a:rPr lang="en-US" smtClean="0"/>
              <a:t>Your Questions</a:t>
            </a:r>
            <a:endParaRPr lang="en-US"/>
          </a:p>
        </p:txBody>
      </p:sp>
      <p:sp>
        <p:nvSpPr>
          <p:cNvPr id="3" name="Content Placeholder 2"/>
          <p:cNvSpPr>
            <a:spLocks noGrp="1"/>
          </p:cNvSpPr>
          <p:nvPr>
            <p:ph idx="1"/>
          </p:nvPr>
        </p:nvSpPr>
        <p:spPr/>
        <p:txBody>
          <a:bodyPr/>
          <a:lstStyle/>
          <a:p>
            <a:r>
              <a:rPr lang="en-US" dirty="0" smtClean="0"/>
              <a:t>How do we address all?</a:t>
            </a:r>
          </a:p>
          <a:p>
            <a:r>
              <a:rPr lang="en-US" dirty="0" smtClean="0"/>
              <a:t>How will new standards help motivate students toward further success?</a:t>
            </a:r>
          </a:p>
          <a:p>
            <a:r>
              <a:rPr lang="en-US" dirty="0" smtClean="0"/>
              <a:t>How do I motivate my students to </a:t>
            </a:r>
            <a:r>
              <a:rPr lang="en-US" u="sng" dirty="0" smtClean="0"/>
              <a:t>want </a:t>
            </a:r>
            <a:r>
              <a:rPr lang="en-US" dirty="0" smtClean="0"/>
              <a:t>to work harder?</a:t>
            </a:r>
            <a:endParaRPr lang="en-US" u="sng" dirty="0" smtClean="0"/>
          </a:p>
          <a:p>
            <a:r>
              <a:rPr lang="en-US" dirty="0" smtClean="0"/>
              <a:t>Rubrics for lessons?</a:t>
            </a:r>
          </a:p>
          <a:p>
            <a:r>
              <a:rPr lang="en-US" dirty="0" smtClean="0"/>
              <a:t>How to present in classroom?</a:t>
            </a:r>
          </a:p>
          <a:p>
            <a:r>
              <a:rPr lang="en-US" dirty="0" smtClean="0"/>
              <a:t>What about current standards—do we throw them away?</a:t>
            </a:r>
          </a:p>
          <a:p>
            <a:r>
              <a:rPr lang="en-US" dirty="0" smtClean="0"/>
              <a:t>Is there any book list?</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58</a:t>
            </a:fld>
            <a:endParaRPr lang="en-US" dirty="0"/>
          </a:p>
        </p:txBody>
      </p:sp>
    </p:spTree>
  </p:cSld>
  <p:clrMapOvr>
    <a:masterClrMapping/>
  </p:clrMapOvr>
  <p:transition spd="med">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do the standards break down, so that we can be sure to meet each standards during the school year?</a:t>
            </a:r>
          </a:p>
          <a:p>
            <a:r>
              <a:rPr lang="en-US" dirty="0" smtClean="0"/>
              <a:t>When will NM </a:t>
            </a:r>
            <a:r>
              <a:rPr lang="en-US" u="sng" dirty="0" smtClean="0"/>
              <a:t>officially</a:t>
            </a:r>
            <a:r>
              <a:rPr lang="en-US" dirty="0" smtClean="0"/>
              <a:t> start to use these standards?</a:t>
            </a:r>
          </a:p>
          <a:p>
            <a:r>
              <a:rPr lang="en-US" dirty="0" smtClean="0"/>
              <a:t>How do we get teachers to build units and get away from [dependence] on textbooks?</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59</a:t>
            </a:fld>
            <a:endParaRPr lang="en-US" dirty="0"/>
          </a:p>
        </p:txBody>
      </p:sp>
    </p:spTree>
  </p:cSld>
  <p:clrMapOvr>
    <a:masterClrMapping/>
  </p:clrMapOvr>
  <p:transition spd="med">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latin typeface="Comic Sans MS" pitchFamily="66" charset="0"/>
              </a:rPr>
              <a:t>Mission</a:t>
            </a:r>
          </a:p>
        </p:txBody>
      </p:sp>
      <p:sp>
        <p:nvSpPr>
          <p:cNvPr id="9219" name="Content Placeholder 2"/>
          <p:cNvSpPr>
            <a:spLocks noGrp="1"/>
          </p:cNvSpPr>
          <p:nvPr>
            <p:ph idx="1"/>
          </p:nvPr>
        </p:nvSpPr>
        <p:spPr/>
        <p:txBody>
          <a:bodyPr/>
          <a:lstStyle/>
          <a:p>
            <a:r>
              <a:rPr lang="en-US" b="0" dirty="0" smtClean="0">
                <a:latin typeface="Comic Sans MS" pitchFamily="66" charset="0"/>
              </a:rPr>
              <a:t>Work with your team</a:t>
            </a:r>
          </a:p>
          <a:p>
            <a:r>
              <a:rPr lang="en-US" b="0" dirty="0" smtClean="0">
                <a:latin typeface="Comic Sans MS" pitchFamily="66" charset="0"/>
              </a:rPr>
              <a:t>Read the mission statement on p. 3 in planner</a:t>
            </a:r>
          </a:p>
          <a:p>
            <a:r>
              <a:rPr lang="en-US" b="0" dirty="0" smtClean="0">
                <a:latin typeface="Comic Sans MS" pitchFamily="66" charset="0"/>
              </a:rPr>
              <a:t>Write a 15 word summary of the mission</a:t>
            </a:r>
          </a:p>
          <a:p>
            <a:r>
              <a:rPr lang="en-US" b="0" dirty="0" smtClean="0">
                <a:latin typeface="Comic Sans MS" pitchFamily="66" charset="0"/>
              </a:rPr>
              <a:t>Create a visual illustration to accompany the summary</a:t>
            </a:r>
          </a:p>
          <a:p>
            <a:r>
              <a:rPr lang="en-US" b="0" dirty="0" smtClean="0">
                <a:latin typeface="Comic Sans MS" pitchFamily="66" charset="0"/>
              </a:rPr>
              <a:t>Put on chart paper </a:t>
            </a:r>
          </a:p>
          <a:p>
            <a:r>
              <a:rPr lang="en-US" b="0" dirty="0" smtClean="0">
                <a:latin typeface="Comic Sans MS" pitchFamily="66" charset="0"/>
              </a:rPr>
              <a:t>Share/respond</a:t>
            </a:r>
            <a:endParaRPr lang="en-US" dirty="0" smtClean="0">
              <a:latin typeface="Comic Sans MS" pitchFamily="66" charset="0"/>
            </a:endParaRPr>
          </a:p>
        </p:txBody>
      </p:sp>
      <p:sp>
        <p:nvSpPr>
          <p:cNvPr id="9220" name="Slide Number Placeholder 3"/>
          <p:cNvSpPr>
            <a:spLocks noGrp="1"/>
          </p:cNvSpPr>
          <p:nvPr>
            <p:ph type="sldNum" sz="quarter" idx="11"/>
          </p:nvPr>
        </p:nvSpPr>
        <p:spPr>
          <a:noFill/>
        </p:spPr>
        <p:txBody>
          <a:bodyPr/>
          <a:lstStyle/>
          <a:p>
            <a:fld id="{17D1E6D8-920F-4C85-997E-65B7DAB27DDA}" type="slidenum">
              <a:rPr lang="en-US" smtClean="0"/>
              <a:pPr/>
              <a:t>6</a:t>
            </a:fld>
            <a:endParaRPr lang="en-US" smtClean="0"/>
          </a:p>
        </p:txBody>
      </p:sp>
      <p:pic>
        <p:nvPicPr>
          <p:cNvPr id="9221" name="Picture 5" descr="C:\Documents and Settings\Elizabeth B\Local Settings\Temporary Internet Files\Content.IE5\MSCOI213\MC900082973[1].wmf"/>
          <p:cNvPicPr>
            <a:picLocks noChangeAspect="1" noChangeArrowheads="1"/>
          </p:cNvPicPr>
          <p:nvPr/>
        </p:nvPicPr>
        <p:blipFill>
          <a:blip r:embed="rId2" cstate="print"/>
          <a:srcRect/>
          <a:stretch>
            <a:fillRect/>
          </a:stretch>
        </p:blipFill>
        <p:spPr bwMode="auto">
          <a:xfrm>
            <a:off x="6400800" y="4114800"/>
            <a:ext cx="1792288" cy="187483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a:xfrm>
            <a:off x="2514600" y="838200"/>
            <a:ext cx="6248400" cy="1143000"/>
          </a:xfrm>
        </p:spPr>
        <p:txBody>
          <a:bodyPr/>
          <a:lstStyle/>
          <a:p>
            <a:r>
              <a:rPr lang="en-US" dirty="0" smtClean="0">
                <a:solidFill>
                  <a:srgbClr val="4141FF"/>
                </a:solidFill>
                <a:latin typeface="Comic Sans MS" pitchFamily="66" charset="0"/>
              </a:rPr>
              <a:t>Putting the CCSS into the classroom</a:t>
            </a:r>
            <a:endParaRPr lang="en-US" dirty="0" smtClean="0">
              <a:solidFill>
                <a:srgbClr val="D45224"/>
              </a:solidFill>
              <a:latin typeface="Comic Sans MS" pitchFamily="66" charset="0"/>
            </a:endParaRPr>
          </a:p>
        </p:txBody>
      </p:sp>
      <p:sp>
        <p:nvSpPr>
          <p:cNvPr id="26627" name="Subtitle 4"/>
          <p:cNvSpPr>
            <a:spLocks noGrp="1"/>
          </p:cNvSpPr>
          <p:nvPr>
            <p:ph type="subTitle" idx="1"/>
          </p:nvPr>
        </p:nvSpPr>
        <p:spPr>
          <a:xfrm>
            <a:off x="2209800" y="2514600"/>
            <a:ext cx="6553200" cy="3886200"/>
          </a:xfrm>
        </p:spPr>
        <p:txBody>
          <a:bodyPr/>
          <a:lstStyle/>
          <a:p>
            <a:pPr algn="l"/>
            <a:r>
              <a:rPr lang="en-US" sz="2800" smtClean="0">
                <a:solidFill>
                  <a:srgbClr val="D45224"/>
                </a:solidFill>
                <a:latin typeface="Comic Sans MS" pitchFamily="66" charset="0"/>
              </a:rPr>
              <a:t>A</a:t>
            </a:r>
            <a:r>
              <a:rPr lang="en-US" sz="2800" i="1" smtClean="0">
                <a:solidFill>
                  <a:srgbClr val="D45224"/>
                </a:solidFill>
              </a:rPr>
              <a:t>n </a:t>
            </a:r>
            <a:r>
              <a:rPr lang="en-US" sz="2800" i="1" smtClean="0">
                <a:solidFill>
                  <a:srgbClr val="D45224"/>
                </a:solidFill>
                <a:latin typeface="Comic Sans MS" pitchFamily="66" charset="0"/>
              </a:rPr>
              <a:t>assignment or assessment based on the Common Core </a:t>
            </a:r>
            <a:r>
              <a:rPr lang="en-US" sz="2800" i="1" smtClean="0">
                <a:solidFill>
                  <a:srgbClr val="4141FF"/>
                </a:solidFill>
                <a:latin typeface="Comic Sans MS" pitchFamily="66" charset="0"/>
              </a:rPr>
              <a:t>literacy</a:t>
            </a:r>
            <a:r>
              <a:rPr lang="en-US" sz="2800" i="1" smtClean="0">
                <a:solidFill>
                  <a:srgbClr val="D45224"/>
                </a:solidFill>
                <a:latin typeface="Comic Sans MS" pitchFamily="66" charset="0"/>
              </a:rPr>
              <a:t> standards </a:t>
            </a:r>
            <a:endParaRPr lang="en-US" sz="2800" smtClean="0">
              <a:solidFill>
                <a:srgbClr val="D45224"/>
              </a:solidFill>
              <a:latin typeface="Comic Sans MS" pitchFamily="66" charset="0"/>
            </a:endParaRPr>
          </a:p>
          <a:p>
            <a:pPr algn="l"/>
            <a:endParaRPr lang="en-US" sz="800" smtClean="0">
              <a:solidFill>
                <a:srgbClr val="D45224"/>
              </a:solidFill>
              <a:latin typeface="Comic Sans MS" pitchFamily="66" charset="0"/>
            </a:endParaRPr>
          </a:p>
          <a:p>
            <a:pPr algn="l"/>
            <a:endParaRPr lang="en-US" sz="800" smtClean="0">
              <a:solidFill>
                <a:srgbClr val="D45224"/>
              </a:solidFill>
              <a:latin typeface="Comic Sans MS" pitchFamily="66" charset="0"/>
            </a:endParaRPr>
          </a:p>
          <a:p>
            <a:pPr algn="l"/>
            <a:r>
              <a:rPr lang="en-US" sz="2800" smtClean="0">
                <a:solidFill>
                  <a:srgbClr val="4141FF"/>
                </a:solidFill>
                <a:latin typeface="Comic Sans MS" pitchFamily="66" charset="0"/>
              </a:rPr>
              <a:t>Clear, measurable goal for learning</a:t>
            </a:r>
          </a:p>
          <a:p>
            <a:pPr algn="l"/>
            <a:r>
              <a:rPr lang="en-US" sz="2400" smtClean="0">
                <a:solidFill>
                  <a:schemeClr val="accent2"/>
                </a:solidFill>
                <a:latin typeface="Comic Sans MS" pitchFamily="66" charset="0"/>
              </a:rPr>
              <a:t>Completed as a result of scaffolded instruction over the course of several days or even 1-2 weeks.</a:t>
            </a:r>
          </a:p>
          <a:p>
            <a:pPr algn="l"/>
            <a:endParaRPr lang="en-US" smtClean="0">
              <a:latin typeface="Comic Sans MS" pitchFamily="66" charset="0"/>
            </a:endParaRPr>
          </a:p>
        </p:txBody>
      </p:sp>
      <p:sp>
        <p:nvSpPr>
          <p:cNvPr id="26628" name="Slide Number Placeholder 3"/>
          <p:cNvSpPr>
            <a:spLocks noGrp="1"/>
          </p:cNvSpPr>
          <p:nvPr>
            <p:ph type="sldNum" sz="quarter" idx="11"/>
          </p:nvPr>
        </p:nvSpPr>
        <p:spPr>
          <a:noFill/>
        </p:spPr>
        <p:txBody>
          <a:bodyPr/>
          <a:lstStyle/>
          <a:p>
            <a:fld id="{3ADC2EE3-8A16-4BD3-AA8B-BF23AB9C75AC}" type="slidenum">
              <a:rPr lang="en-US" smtClean="0"/>
              <a:pPr/>
              <a:t>60</a:t>
            </a:fld>
            <a:endParaRPr lang="en-US" smtClean="0"/>
          </a:p>
        </p:txBody>
      </p:sp>
    </p:spTree>
  </p:cSld>
  <p:clrMapOvr>
    <a:masterClrMapping/>
  </p:clrMapOvr>
  <p:transition spd="med">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Create Clear Learning Objectives tied to CCSS</a:t>
            </a:r>
          </a:p>
        </p:txBody>
      </p:sp>
      <p:sp>
        <p:nvSpPr>
          <p:cNvPr id="27651" name="Content Placeholder 2"/>
          <p:cNvSpPr>
            <a:spLocks noGrp="1"/>
          </p:cNvSpPr>
          <p:nvPr>
            <p:ph idx="1"/>
          </p:nvPr>
        </p:nvSpPr>
        <p:spPr/>
        <p:txBody>
          <a:bodyPr/>
          <a:lstStyle/>
          <a:p>
            <a:r>
              <a:rPr lang="en-US" dirty="0" smtClean="0"/>
              <a:t>Ask, “What should my students know and what should they be able to do with what they know?”</a:t>
            </a:r>
          </a:p>
          <a:p>
            <a:r>
              <a:rPr lang="en-US" dirty="0" smtClean="0"/>
              <a:t>Create an objective that is tied to what they should learn and the specific kind of writing they will use to show what they have learned.</a:t>
            </a:r>
          </a:p>
          <a:p>
            <a:r>
              <a:rPr lang="en-US" dirty="0" smtClean="0"/>
              <a:t>Deconstruct a standard, pp. 25-27.</a:t>
            </a:r>
          </a:p>
          <a:p>
            <a:r>
              <a:rPr lang="en-US" dirty="0" smtClean="0"/>
              <a:t>Share </a:t>
            </a:r>
          </a:p>
          <a:p>
            <a:endParaRPr lang="en-US" dirty="0" smtClean="0"/>
          </a:p>
        </p:txBody>
      </p:sp>
      <p:sp>
        <p:nvSpPr>
          <p:cNvPr id="27652" name="Slide Number Placeholder 3"/>
          <p:cNvSpPr>
            <a:spLocks noGrp="1"/>
          </p:cNvSpPr>
          <p:nvPr>
            <p:ph type="sldNum" sz="quarter" idx="11"/>
          </p:nvPr>
        </p:nvSpPr>
        <p:spPr>
          <a:noFill/>
        </p:spPr>
        <p:txBody>
          <a:bodyPr/>
          <a:lstStyle/>
          <a:p>
            <a:fld id="{3ADA2509-B615-4FEC-87D0-FB58207C1C7D}" type="slidenum">
              <a:rPr lang="en-US" smtClean="0"/>
              <a:pPr/>
              <a:t>61</a:t>
            </a:fld>
            <a:endParaRPr lang="en-US" dirty="0" smtClean="0"/>
          </a:p>
        </p:txBody>
      </p:sp>
    </p:spTree>
  </p:cSld>
  <p:clrMapOvr>
    <a:masterClrMapping/>
  </p:clrMapOvr>
  <p:transition spd="med">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Standard: RI.8.8: </a:t>
            </a:r>
            <a:r>
              <a:rPr lang="en-US" dirty="0" smtClean="0">
                <a:solidFill>
                  <a:srgbClr val="FF0000"/>
                </a:solidFill>
              </a:rPr>
              <a:t>Delineate</a:t>
            </a:r>
            <a:r>
              <a:rPr lang="en-US" dirty="0" smtClean="0"/>
              <a:t> and </a:t>
            </a:r>
            <a:r>
              <a:rPr lang="en-US" dirty="0" smtClean="0">
                <a:solidFill>
                  <a:srgbClr val="FF0000"/>
                </a:solidFill>
              </a:rPr>
              <a:t>evaluate</a:t>
            </a:r>
            <a:r>
              <a:rPr lang="en-US" dirty="0" smtClean="0"/>
              <a:t> the </a:t>
            </a:r>
            <a:r>
              <a:rPr lang="en-US" u="sng" dirty="0" smtClean="0"/>
              <a:t>argument</a:t>
            </a:r>
            <a:r>
              <a:rPr lang="en-US" dirty="0" smtClean="0"/>
              <a:t> and </a:t>
            </a:r>
            <a:r>
              <a:rPr lang="en-US" u="sng" dirty="0" smtClean="0"/>
              <a:t>specific claims</a:t>
            </a:r>
            <a:r>
              <a:rPr lang="en-US" dirty="0" smtClean="0"/>
              <a:t> in a text, </a:t>
            </a:r>
            <a:r>
              <a:rPr lang="en-US" dirty="0" smtClean="0">
                <a:solidFill>
                  <a:srgbClr val="FF0000"/>
                </a:solidFill>
              </a:rPr>
              <a:t>assessing</a:t>
            </a:r>
            <a:r>
              <a:rPr lang="en-US" dirty="0" smtClean="0"/>
              <a:t> whether </a:t>
            </a:r>
            <a:r>
              <a:rPr lang="en-US" u="sng" dirty="0" smtClean="0"/>
              <a:t>the reasoning is sound</a:t>
            </a:r>
            <a:r>
              <a:rPr lang="en-US" dirty="0" smtClean="0"/>
              <a:t> and </a:t>
            </a:r>
            <a:r>
              <a:rPr lang="en-US" u="sng" dirty="0" smtClean="0"/>
              <a:t>the evidence is relevant</a:t>
            </a:r>
            <a:r>
              <a:rPr lang="en-US" dirty="0" smtClean="0"/>
              <a:t> and </a:t>
            </a:r>
            <a:r>
              <a:rPr lang="en-US" u="sng" dirty="0" smtClean="0"/>
              <a:t>sufficient</a:t>
            </a:r>
            <a:r>
              <a:rPr lang="en-US" dirty="0" smtClean="0"/>
              <a:t>; </a:t>
            </a:r>
            <a:r>
              <a:rPr lang="en-US" dirty="0" smtClean="0">
                <a:solidFill>
                  <a:srgbClr val="FF0000"/>
                </a:solidFill>
              </a:rPr>
              <a:t>recognize</a:t>
            </a:r>
            <a:r>
              <a:rPr lang="en-US" dirty="0" smtClean="0"/>
              <a:t> when </a:t>
            </a:r>
            <a:r>
              <a:rPr lang="en-US" u="sng" dirty="0" smtClean="0"/>
              <a:t>irrelevant evidence</a:t>
            </a:r>
            <a:r>
              <a:rPr lang="en-US" dirty="0" smtClean="0"/>
              <a:t> is introduced.</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62</a:t>
            </a:fld>
            <a:endParaRPr lang="en-US" dirty="0"/>
          </a:p>
        </p:txBody>
      </p:sp>
    </p:spTree>
  </p:cSld>
  <p:clrMapOvr>
    <a:masterClrMapping/>
  </p:clrMapOvr>
  <p:transition spd="med">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ctrTitle"/>
          </p:nvPr>
        </p:nvSpPr>
        <p:spPr>
          <a:xfrm>
            <a:off x="2286000" y="609600"/>
            <a:ext cx="6477000" cy="1295400"/>
          </a:xfrm>
        </p:spPr>
        <p:txBody>
          <a:bodyPr/>
          <a:lstStyle/>
          <a:p>
            <a:r>
              <a:rPr lang="en-US" dirty="0" smtClean="0">
                <a:solidFill>
                  <a:srgbClr val="D45224"/>
                </a:solidFill>
                <a:latin typeface="Comic Sans MS" pitchFamily="66" charset="0"/>
              </a:rPr>
              <a:t>Requirements</a:t>
            </a:r>
            <a:r>
              <a:rPr lang="en-US" dirty="0" smtClean="0">
                <a:solidFill>
                  <a:srgbClr val="4141FF"/>
                </a:solidFill>
                <a:latin typeface="Comic Sans MS" pitchFamily="66" charset="0"/>
              </a:rPr>
              <a:t> for Assignment targeted to CCSS</a:t>
            </a:r>
          </a:p>
        </p:txBody>
      </p:sp>
      <p:sp>
        <p:nvSpPr>
          <p:cNvPr id="28675" name="Subtitle 5"/>
          <p:cNvSpPr>
            <a:spLocks noGrp="1"/>
          </p:cNvSpPr>
          <p:nvPr>
            <p:ph type="subTitle" idx="1"/>
          </p:nvPr>
        </p:nvSpPr>
        <p:spPr>
          <a:xfrm>
            <a:off x="2286000" y="2209800"/>
            <a:ext cx="6477000" cy="3886200"/>
          </a:xfrm>
        </p:spPr>
        <p:txBody>
          <a:bodyPr/>
          <a:lstStyle/>
          <a:p>
            <a:pPr marL="457200" lvl="1" indent="0">
              <a:buFontTx/>
              <a:buNone/>
            </a:pPr>
            <a:r>
              <a:rPr lang="en-US" sz="2400" i="1" dirty="0" smtClean="0">
                <a:solidFill>
                  <a:srgbClr val="D45224"/>
                </a:solidFill>
                <a:latin typeface="Comic Sans MS" pitchFamily="66" charset="0"/>
              </a:rPr>
              <a:t>1.</a:t>
            </a:r>
            <a:r>
              <a:rPr lang="en-US" sz="2400" i="1" dirty="0" smtClean="0">
                <a:solidFill>
                  <a:srgbClr val="4141FF"/>
                </a:solidFill>
                <a:latin typeface="Comic Sans MS" pitchFamily="66" charset="0"/>
              </a:rPr>
              <a:t>	Read</a:t>
            </a:r>
            <a:r>
              <a:rPr lang="en-US" sz="2400" i="1" dirty="0" smtClean="0">
                <a:solidFill>
                  <a:srgbClr val="D45224"/>
                </a:solidFill>
                <a:latin typeface="Comic Sans MS" pitchFamily="66" charset="0"/>
              </a:rPr>
              <a:t>, </a:t>
            </a:r>
            <a:r>
              <a:rPr lang="en-US" sz="2400" dirty="0" smtClean="0">
                <a:solidFill>
                  <a:srgbClr val="D45224"/>
                </a:solidFill>
                <a:latin typeface="Comic Sans MS" pitchFamily="66" charset="0"/>
              </a:rPr>
              <a:t>analyze, and comprehend texts as specified by the Common Core. </a:t>
            </a:r>
          </a:p>
          <a:p>
            <a:pPr marL="457200" lvl="1" indent="0">
              <a:buFontTx/>
              <a:buNone/>
            </a:pPr>
            <a:r>
              <a:rPr lang="en-US" sz="2400" i="1" dirty="0" smtClean="0">
                <a:solidFill>
                  <a:srgbClr val="D45224"/>
                </a:solidFill>
                <a:latin typeface="Comic Sans MS" pitchFamily="66" charset="0"/>
              </a:rPr>
              <a:t>2.</a:t>
            </a:r>
            <a:r>
              <a:rPr lang="en-US" sz="2400" i="1" dirty="0" smtClean="0">
                <a:solidFill>
                  <a:srgbClr val="C00000"/>
                </a:solidFill>
                <a:latin typeface="Comic Sans MS" pitchFamily="66" charset="0"/>
              </a:rPr>
              <a:t>	</a:t>
            </a:r>
            <a:r>
              <a:rPr lang="en-US" sz="2400" i="1" dirty="0" smtClean="0">
                <a:solidFill>
                  <a:srgbClr val="4141FF"/>
                </a:solidFill>
                <a:latin typeface="Comic Sans MS" pitchFamily="66" charset="0"/>
              </a:rPr>
              <a:t>Write</a:t>
            </a:r>
            <a:r>
              <a:rPr lang="en-US" sz="2400" i="1" dirty="0" smtClean="0">
                <a:solidFill>
                  <a:srgbClr val="C00000"/>
                </a:solidFill>
                <a:latin typeface="Comic Sans MS" pitchFamily="66" charset="0"/>
              </a:rPr>
              <a:t> </a:t>
            </a:r>
            <a:r>
              <a:rPr lang="en-US" sz="2400" dirty="0" smtClean="0">
                <a:solidFill>
                  <a:srgbClr val="D45224"/>
                </a:solidFill>
                <a:latin typeface="Comic Sans MS" pitchFamily="66" charset="0"/>
              </a:rPr>
              <a:t>products (as specified by the Common Core) focusing on persuasion, informational/explanatory, and narrative. </a:t>
            </a:r>
          </a:p>
          <a:p>
            <a:pPr marL="457200" lvl="1" indent="0">
              <a:buFontTx/>
              <a:buNone/>
            </a:pPr>
            <a:r>
              <a:rPr lang="en-US" sz="2400" i="1" dirty="0" smtClean="0">
                <a:solidFill>
                  <a:srgbClr val="D45224"/>
                </a:solidFill>
                <a:latin typeface="Comic Sans MS" pitchFamily="66" charset="0"/>
              </a:rPr>
              <a:t>3.</a:t>
            </a:r>
            <a:r>
              <a:rPr lang="en-US" sz="2400" i="1" dirty="0" smtClean="0">
                <a:solidFill>
                  <a:srgbClr val="C00000"/>
                </a:solidFill>
                <a:latin typeface="Comic Sans MS" pitchFamily="66" charset="0"/>
              </a:rPr>
              <a:t>	</a:t>
            </a:r>
            <a:r>
              <a:rPr lang="en-US" sz="2400" i="1" dirty="0" smtClean="0">
                <a:solidFill>
                  <a:srgbClr val="4141FF"/>
                </a:solidFill>
                <a:latin typeface="Comic Sans MS" pitchFamily="66" charset="0"/>
              </a:rPr>
              <a:t>Apply</a:t>
            </a:r>
            <a:r>
              <a:rPr lang="en-US" sz="2400" i="1" dirty="0" smtClean="0">
                <a:solidFill>
                  <a:srgbClr val="C00000"/>
                </a:solidFill>
                <a:latin typeface="Comic Sans MS" pitchFamily="66" charset="0"/>
              </a:rPr>
              <a:t> </a:t>
            </a:r>
            <a:r>
              <a:rPr lang="en-US" sz="2400" dirty="0" smtClean="0">
                <a:solidFill>
                  <a:srgbClr val="D45224"/>
                </a:solidFill>
                <a:latin typeface="Comic Sans MS" pitchFamily="66" charset="0"/>
              </a:rPr>
              <a:t>Common Core literacy standards to content (ELA, social studies, and/or science).</a:t>
            </a:r>
          </a:p>
          <a:p>
            <a:endParaRPr lang="en-US" dirty="0" smtClean="0"/>
          </a:p>
        </p:txBody>
      </p:sp>
      <p:sp>
        <p:nvSpPr>
          <p:cNvPr id="28676" name="Slide Number Placeholder 3"/>
          <p:cNvSpPr>
            <a:spLocks noGrp="1"/>
          </p:cNvSpPr>
          <p:nvPr>
            <p:ph type="sldNum" sz="quarter" idx="11"/>
          </p:nvPr>
        </p:nvSpPr>
        <p:spPr>
          <a:noFill/>
        </p:spPr>
        <p:txBody>
          <a:bodyPr/>
          <a:lstStyle/>
          <a:p>
            <a:fld id="{BAFD8159-12EE-4702-B9A7-6D3819C55A01}" type="slidenum">
              <a:rPr lang="en-US" smtClean="0"/>
              <a:pPr/>
              <a:t>63</a:t>
            </a:fld>
            <a:endParaRPr lang="en-US" smtClean="0"/>
          </a:p>
        </p:txBody>
      </p:sp>
    </p:spTree>
  </p:cSld>
  <p:clrMapOvr>
    <a:masterClrMapping/>
  </p:clrMapOvr>
  <p:transition spd="med">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2057400" y="609600"/>
            <a:ext cx="7010400" cy="914400"/>
          </a:xfrm>
        </p:spPr>
        <p:txBody>
          <a:bodyPr/>
          <a:lstStyle/>
          <a:p>
            <a:r>
              <a:rPr lang="en-US" sz="3200" dirty="0" smtClean="0">
                <a:solidFill>
                  <a:srgbClr val="4141FF"/>
                </a:solidFill>
                <a:latin typeface="Comic Sans MS" pitchFamily="66" charset="0"/>
              </a:rPr>
              <a:t>Assignment Example</a:t>
            </a:r>
          </a:p>
        </p:txBody>
      </p:sp>
      <p:sp>
        <p:nvSpPr>
          <p:cNvPr id="31747" name="Subtitle 2"/>
          <p:cNvSpPr>
            <a:spLocks noGrp="1"/>
          </p:cNvSpPr>
          <p:nvPr>
            <p:ph type="subTitle" idx="1"/>
          </p:nvPr>
        </p:nvSpPr>
        <p:spPr>
          <a:xfrm>
            <a:off x="2057400" y="1066800"/>
            <a:ext cx="6934200" cy="5562600"/>
          </a:xfrm>
        </p:spPr>
        <p:txBody>
          <a:bodyPr/>
          <a:lstStyle/>
          <a:p>
            <a:pPr algn="l"/>
            <a:r>
              <a:rPr lang="en-US" sz="2000" dirty="0" smtClean="0">
                <a:solidFill>
                  <a:srgbClr val="4141FF"/>
                </a:solidFill>
                <a:latin typeface="Comic Sans MS" pitchFamily="66" charset="0"/>
              </a:rPr>
              <a:t>.</a:t>
            </a:r>
          </a:p>
          <a:p>
            <a:pPr algn="l"/>
            <a:endParaRPr lang="en-US" sz="2000" dirty="0" smtClean="0">
              <a:solidFill>
                <a:srgbClr val="D45224"/>
              </a:solidFill>
              <a:latin typeface="Comic Sans MS" pitchFamily="66" charset="0"/>
            </a:endParaRPr>
          </a:p>
          <a:p>
            <a:pPr algn="l"/>
            <a:endParaRPr lang="en-US" sz="2000" dirty="0" smtClean="0">
              <a:solidFill>
                <a:srgbClr val="D45224"/>
              </a:solidFill>
              <a:latin typeface="Comic Sans MS" pitchFamily="66" charset="0"/>
            </a:endParaRPr>
          </a:p>
          <a:p>
            <a:pPr algn="l"/>
            <a:r>
              <a:rPr lang="en-US" sz="2000" dirty="0" smtClean="0">
                <a:solidFill>
                  <a:srgbClr val="D45224"/>
                </a:solidFill>
                <a:latin typeface="Comic Sans MS" pitchFamily="66" charset="0"/>
              </a:rPr>
              <a:t>*</a:t>
            </a:r>
            <a:r>
              <a:rPr lang="en-US" sz="2400" dirty="0" smtClean="0">
                <a:solidFill>
                  <a:srgbClr val="D45224"/>
                </a:solidFill>
                <a:latin typeface="Comic Sans MS" pitchFamily="66" charset="0"/>
              </a:rPr>
              <a:t>Aligns with Core Standards.</a:t>
            </a:r>
          </a:p>
          <a:p>
            <a:pPr algn="l"/>
            <a:r>
              <a:rPr lang="en-US" sz="2400" dirty="0" smtClean="0">
                <a:solidFill>
                  <a:srgbClr val="D45224"/>
                </a:solidFill>
                <a:latin typeface="Comic Sans MS" pitchFamily="66" charset="0"/>
              </a:rPr>
              <a:t>*Connects reading and writing instruction to </a:t>
            </a:r>
            <a:r>
              <a:rPr lang="en-US" sz="2400" dirty="0" smtClean="0">
                <a:solidFill>
                  <a:srgbClr val="4141FF"/>
                </a:solidFill>
                <a:latin typeface="Comic Sans MS" pitchFamily="66" charset="0"/>
              </a:rPr>
              <a:t>“lead with literacy” as all teachers’ responsibility.</a:t>
            </a:r>
          </a:p>
          <a:p>
            <a:pPr algn="l"/>
            <a:r>
              <a:rPr lang="en-US" sz="2400" dirty="0" smtClean="0">
                <a:solidFill>
                  <a:srgbClr val="D45224"/>
                </a:solidFill>
              </a:rPr>
              <a:t>*</a:t>
            </a:r>
            <a:r>
              <a:rPr lang="en-US" sz="2400" dirty="0" smtClean="0">
                <a:solidFill>
                  <a:srgbClr val="D45224"/>
                </a:solidFill>
                <a:latin typeface="Comic Sans MS" pitchFamily="66" charset="0"/>
              </a:rPr>
              <a:t> Combines literacy and content instruction in rigorous academic reading and writing tasks for college/work success.</a:t>
            </a:r>
          </a:p>
          <a:p>
            <a:pPr algn="l"/>
            <a:r>
              <a:rPr lang="en-US" sz="2400" dirty="0" smtClean="0">
                <a:solidFill>
                  <a:srgbClr val="D45224"/>
                </a:solidFill>
                <a:latin typeface="Comic Sans MS" pitchFamily="66" charset="0"/>
              </a:rPr>
              <a:t>*Encourages choice.</a:t>
            </a:r>
          </a:p>
          <a:p>
            <a:pPr algn="l"/>
            <a:endParaRPr lang="en-US" dirty="0" smtClean="0">
              <a:latin typeface="Comic Sans MS" pitchFamily="66" charset="0"/>
            </a:endParaRPr>
          </a:p>
        </p:txBody>
      </p:sp>
      <p:sp>
        <p:nvSpPr>
          <p:cNvPr id="31748" name="Slide Number Placeholder 3"/>
          <p:cNvSpPr>
            <a:spLocks noGrp="1"/>
          </p:cNvSpPr>
          <p:nvPr>
            <p:ph type="sldNum" sz="quarter" idx="11"/>
          </p:nvPr>
        </p:nvSpPr>
        <p:spPr>
          <a:noFill/>
        </p:spPr>
        <p:txBody>
          <a:bodyPr/>
          <a:lstStyle/>
          <a:p>
            <a:fld id="{7087993D-E2C1-4ED0-8EC9-A958A3C17EF6}" type="slidenum">
              <a:rPr lang="en-US" smtClean="0"/>
              <a:pPr/>
              <a:t>64</a:t>
            </a:fld>
            <a:endParaRPr lang="en-US" smtClean="0"/>
          </a:p>
        </p:txBody>
      </p:sp>
    </p:spTree>
  </p:cSld>
  <p:clrMapOvr>
    <a:masterClrMapping/>
  </p:clrMapOvr>
  <p:transition spd="med">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ctrTitle"/>
          </p:nvPr>
        </p:nvSpPr>
        <p:spPr>
          <a:xfrm>
            <a:off x="2362200" y="228600"/>
            <a:ext cx="6324600" cy="533400"/>
          </a:xfrm>
        </p:spPr>
        <p:txBody>
          <a:bodyPr/>
          <a:lstStyle/>
          <a:p>
            <a:r>
              <a:rPr lang="en-US" sz="2000" dirty="0" smtClean="0">
                <a:solidFill>
                  <a:srgbClr val="D45224"/>
                </a:solidFill>
                <a:latin typeface="Comic Sans MS" pitchFamily="66" charset="0"/>
              </a:rPr>
              <a:t>Examples</a:t>
            </a:r>
            <a:r>
              <a:rPr lang="en-US" sz="2000" dirty="0" smtClean="0">
                <a:latin typeface="Comic Sans MS" pitchFamily="66" charset="0"/>
              </a:rPr>
              <a:t> </a:t>
            </a:r>
            <a:r>
              <a:rPr lang="en-US" sz="2000" dirty="0" smtClean="0">
                <a:solidFill>
                  <a:srgbClr val="4141FF"/>
                </a:solidFill>
                <a:latin typeface="Comic Sans MS" pitchFamily="66" charset="0"/>
              </a:rPr>
              <a:t>of Assignment with Differentiation</a:t>
            </a:r>
          </a:p>
        </p:txBody>
      </p:sp>
      <p:sp>
        <p:nvSpPr>
          <p:cNvPr id="32771" name="Subtitle 6"/>
          <p:cNvSpPr>
            <a:spLocks noGrp="1"/>
          </p:cNvSpPr>
          <p:nvPr>
            <p:ph type="subTitle" idx="1"/>
          </p:nvPr>
        </p:nvSpPr>
        <p:spPr>
          <a:xfrm>
            <a:off x="2133600" y="838200"/>
            <a:ext cx="6781800" cy="5562600"/>
          </a:xfrm>
        </p:spPr>
        <p:txBody>
          <a:bodyPr/>
          <a:lstStyle/>
          <a:p>
            <a:endParaRPr lang="en-US" sz="800" dirty="0" smtClean="0">
              <a:latin typeface="Comic Sans MS" pitchFamily="66" charset="0"/>
            </a:endParaRPr>
          </a:p>
          <a:p>
            <a:pPr lvl="0" algn="l"/>
            <a:r>
              <a:rPr lang="en-US" sz="2000" u="sng" dirty="0" smtClean="0"/>
              <a:t>Can there be true community in the work place</a:t>
            </a:r>
            <a:r>
              <a:rPr lang="en-US" sz="2000" dirty="0" smtClean="0"/>
              <a:t>? After reading </a:t>
            </a:r>
            <a:r>
              <a:rPr lang="en-US" sz="2000" i="1" u="sng" dirty="0" smtClean="0"/>
              <a:t>The Prologue to Canterbury Tales </a:t>
            </a:r>
            <a:r>
              <a:rPr lang="en-US" sz="2000" u="sng" dirty="0" smtClean="0"/>
              <a:t>and assigned informational texts</a:t>
            </a:r>
            <a:r>
              <a:rPr lang="en-US" sz="2000" dirty="0" smtClean="0"/>
              <a:t>, write </a:t>
            </a:r>
            <a:r>
              <a:rPr lang="en-US" sz="2000" u="sng" dirty="0" smtClean="0"/>
              <a:t>a persuasive</a:t>
            </a:r>
            <a:r>
              <a:rPr lang="en-US" sz="2000" dirty="0" smtClean="0"/>
              <a:t> </a:t>
            </a:r>
            <a:r>
              <a:rPr lang="en-US" sz="2000" u="sng" dirty="0" smtClean="0"/>
              <a:t>essay</a:t>
            </a:r>
            <a:r>
              <a:rPr lang="en-US" sz="2000" dirty="0" smtClean="0"/>
              <a:t> that addresses the question and support your position with evidence from the text.  L2 Be sure to acknowledge competing views.  L3 Give examples from past or current events to illustrate your position.</a:t>
            </a:r>
          </a:p>
          <a:p>
            <a:pPr algn="l"/>
            <a:endParaRPr lang="en-US" sz="2000" dirty="0" smtClean="0">
              <a:solidFill>
                <a:srgbClr val="D45224"/>
              </a:solidFill>
              <a:latin typeface="Comic Sans MS" pitchFamily="66" charset="0"/>
              <a:ea typeface="Calibri" pitchFamily="34" charset="0"/>
              <a:cs typeface="Arial" charset="0"/>
            </a:endParaRPr>
          </a:p>
          <a:p>
            <a:pPr algn="l"/>
            <a:r>
              <a:rPr lang="en-US" sz="2000" dirty="0" smtClean="0">
                <a:solidFill>
                  <a:srgbClr val="D45224"/>
                </a:solidFill>
                <a:latin typeface="Comic Sans MS" pitchFamily="66" charset="0"/>
                <a:cs typeface="Times New Roman" pitchFamily="18" charset="0"/>
              </a:rPr>
              <a:t>Making instructional/planning decisions about: </a:t>
            </a:r>
          </a:p>
          <a:p>
            <a:pPr algn="l"/>
            <a:endParaRPr lang="en-US" sz="2000" dirty="0" smtClean="0">
              <a:solidFill>
                <a:srgbClr val="D45224"/>
              </a:solidFill>
              <a:latin typeface="Comic Sans MS" pitchFamily="66" charset="0"/>
              <a:cs typeface="Times New Roman" pitchFamily="18" charset="0"/>
            </a:endParaRPr>
          </a:p>
          <a:p>
            <a:pPr algn="l">
              <a:buFont typeface="Wingdings" pitchFamily="2" charset="2"/>
              <a:buChar char="q"/>
            </a:pPr>
            <a:r>
              <a:rPr lang="en-US" sz="2000" dirty="0" smtClean="0">
                <a:solidFill>
                  <a:srgbClr val="D45224"/>
                </a:solidFill>
                <a:latin typeface="Comic Sans MS" pitchFamily="66" charset="0"/>
                <a:cs typeface="Times New Roman" pitchFamily="18" charset="0"/>
              </a:rPr>
              <a:t>  </a:t>
            </a:r>
            <a:r>
              <a:rPr lang="en-US" sz="2000" dirty="0" smtClean="0">
                <a:solidFill>
                  <a:srgbClr val="4141FF"/>
                </a:solidFill>
                <a:latin typeface="Comic Sans MS" pitchFamily="66" charset="0"/>
              </a:rPr>
              <a:t>Reading text types/genre</a:t>
            </a:r>
            <a:endParaRPr lang="en-US" sz="2000" dirty="0" smtClean="0">
              <a:solidFill>
                <a:srgbClr val="4141FF"/>
              </a:solidFill>
              <a:latin typeface="Comic Sans MS" pitchFamily="66" charset="0"/>
              <a:cs typeface="Times New Roman" pitchFamily="18" charset="0"/>
            </a:endParaRPr>
          </a:p>
          <a:p>
            <a:pPr algn="l">
              <a:buFont typeface="Wingdings" pitchFamily="2" charset="2"/>
              <a:buChar char="q"/>
            </a:pPr>
            <a:r>
              <a:rPr lang="en-US" sz="2000" dirty="0" smtClean="0">
                <a:solidFill>
                  <a:srgbClr val="4141FF"/>
                </a:solidFill>
                <a:latin typeface="Comic Sans MS" pitchFamily="66" charset="0"/>
                <a:cs typeface="Times New Roman" pitchFamily="18" charset="0"/>
              </a:rPr>
              <a:t>  Written products</a:t>
            </a:r>
          </a:p>
          <a:p>
            <a:pPr algn="l">
              <a:buFont typeface="Wingdings" pitchFamily="2" charset="2"/>
              <a:buChar char="q"/>
            </a:pPr>
            <a:r>
              <a:rPr lang="en-US" sz="2000" dirty="0" smtClean="0">
                <a:solidFill>
                  <a:srgbClr val="4141FF"/>
                </a:solidFill>
                <a:latin typeface="Comic Sans MS" pitchFamily="66" charset="0"/>
                <a:cs typeface="Times New Roman" pitchFamily="18" charset="0"/>
              </a:rPr>
              <a:t>  Content</a:t>
            </a:r>
          </a:p>
          <a:p>
            <a:pPr algn="l">
              <a:buFont typeface="Wingdings" pitchFamily="2" charset="2"/>
              <a:buChar char="q"/>
            </a:pPr>
            <a:r>
              <a:rPr lang="en-US" sz="2000" dirty="0" smtClean="0">
                <a:solidFill>
                  <a:srgbClr val="4141FF"/>
                </a:solidFill>
                <a:latin typeface="Comic Sans MS" pitchFamily="66" charset="0"/>
                <a:cs typeface="Times New Roman" pitchFamily="18" charset="0"/>
              </a:rPr>
              <a:t>  Rigor level</a:t>
            </a:r>
          </a:p>
          <a:p>
            <a:endParaRPr lang="en-US" sz="2000" dirty="0" smtClean="0">
              <a:solidFill>
                <a:srgbClr val="4141FF"/>
              </a:solidFill>
              <a:latin typeface="Comic Sans MS" pitchFamily="66" charset="0"/>
              <a:ea typeface="Calibri" pitchFamily="34" charset="0"/>
              <a:cs typeface="Calibri" pitchFamily="34" charset="0"/>
            </a:endParaRPr>
          </a:p>
          <a:p>
            <a:endParaRPr lang="en-US" dirty="0" smtClean="0"/>
          </a:p>
        </p:txBody>
      </p:sp>
      <p:sp>
        <p:nvSpPr>
          <p:cNvPr id="32772" name="Slide Number Placeholder 3"/>
          <p:cNvSpPr>
            <a:spLocks noGrp="1"/>
          </p:cNvSpPr>
          <p:nvPr>
            <p:ph type="sldNum" sz="quarter" idx="11"/>
          </p:nvPr>
        </p:nvSpPr>
        <p:spPr>
          <a:noFill/>
        </p:spPr>
        <p:txBody>
          <a:bodyPr/>
          <a:lstStyle/>
          <a:p>
            <a:fld id="{57722569-101E-4665-BB99-3A6A2F982C3E}" type="slidenum">
              <a:rPr lang="en-US" smtClean="0"/>
              <a:pPr/>
              <a:t>65</a:t>
            </a:fld>
            <a:endParaRPr lang="en-US" smtClean="0"/>
          </a:p>
        </p:txBody>
      </p:sp>
    </p:spTree>
  </p:cSld>
  <p:clrMapOvr>
    <a:masterClrMapping/>
  </p:clrMapOvr>
  <p:transition spd="med">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ctrTitle"/>
          </p:nvPr>
        </p:nvSpPr>
        <p:spPr>
          <a:xfrm>
            <a:off x="2057400" y="457200"/>
            <a:ext cx="6705600" cy="1143000"/>
          </a:xfrm>
        </p:spPr>
        <p:txBody>
          <a:bodyPr/>
          <a:lstStyle/>
          <a:p>
            <a:r>
              <a:rPr lang="en-US" sz="2800" dirty="0" smtClean="0">
                <a:solidFill>
                  <a:srgbClr val="D45224"/>
                </a:solidFill>
                <a:latin typeface="Comic Sans MS" pitchFamily="66" charset="0"/>
              </a:rPr>
              <a:t>Write an assignment </a:t>
            </a:r>
            <a:r>
              <a:rPr lang="en-US" sz="2800" dirty="0" smtClean="0">
                <a:solidFill>
                  <a:srgbClr val="4141FF"/>
                </a:solidFill>
                <a:latin typeface="Comic Sans MS" pitchFamily="66" charset="0"/>
              </a:rPr>
              <a:t>to build a foundation.</a:t>
            </a:r>
          </a:p>
        </p:txBody>
      </p:sp>
      <p:sp>
        <p:nvSpPr>
          <p:cNvPr id="33795" name="Subtitle 2"/>
          <p:cNvSpPr>
            <a:spLocks noGrp="1"/>
          </p:cNvSpPr>
          <p:nvPr>
            <p:ph type="subTitle" idx="1"/>
          </p:nvPr>
        </p:nvSpPr>
        <p:spPr>
          <a:xfrm>
            <a:off x="2286000" y="1676400"/>
            <a:ext cx="6477000" cy="4419600"/>
          </a:xfrm>
        </p:spPr>
        <p:txBody>
          <a:bodyPr/>
          <a:lstStyle/>
          <a:p>
            <a:pPr algn="l">
              <a:lnSpc>
                <a:spcPct val="150000"/>
              </a:lnSpc>
              <a:buFont typeface="Wingdings" pitchFamily="2" charset="2"/>
              <a:buChar char="v"/>
            </a:pPr>
            <a:r>
              <a:rPr lang="en-US" sz="2800" dirty="0" smtClean="0">
                <a:solidFill>
                  <a:srgbClr val="4141FF"/>
                </a:solidFill>
                <a:latin typeface="Comic Sans MS" pitchFamily="66" charset="0"/>
              </a:rPr>
              <a:t>Work in twos or threes.</a:t>
            </a:r>
          </a:p>
          <a:p>
            <a:pPr algn="l">
              <a:lnSpc>
                <a:spcPct val="150000"/>
              </a:lnSpc>
              <a:buFont typeface="Wingdings" pitchFamily="2" charset="2"/>
              <a:buChar char="v"/>
            </a:pPr>
            <a:r>
              <a:rPr lang="en-US" sz="2800" dirty="0" smtClean="0">
                <a:solidFill>
                  <a:srgbClr val="4141FF"/>
                </a:solidFill>
                <a:latin typeface="Comic Sans MS" pitchFamily="66" charset="0"/>
              </a:rPr>
              <a:t>Using the argumentation assignment handout (p. 28 ), write a prompt that you might use with students.</a:t>
            </a:r>
          </a:p>
          <a:p>
            <a:pPr algn="l">
              <a:lnSpc>
                <a:spcPct val="150000"/>
              </a:lnSpc>
              <a:buFont typeface="Wingdings" pitchFamily="2" charset="2"/>
              <a:buChar char="v"/>
            </a:pPr>
            <a:r>
              <a:rPr lang="en-US" sz="2800" dirty="0" smtClean="0">
                <a:solidFill>
                  <a:srgbClr val="4141FF"/>
                </a:solidFill>
                <a:latin typeface="Comic Sans MS" pitchFamily="66" charset="0"/>
              </a:rPr>
              <a:t>Be prepared to share your task with the whole group.</a:t>
            </a:r>
          </a:p>
        </p:txBody>
      </p:sp>
      <p:sp>
        <p:nvSpPr>
          <p:cNvPr id="33796" name="Slide Number Placeholder 3"/>
          <p:cNvSpPr>
            <a:spLocks noGrp="1"/>
          </p:cNvSpPr>
          <p:nvPr>
            <p:ph type="sldNum" sz="quarter" idx="11"/>
          </p:nvPr>
        </p:nvSpPr>
        <p:spPr>
          <a:noFill/>
        </p:spPr>
        <p:txBody>
          <a:bodyPr/>
          <a:lstStyle/>
          <a:p>
            <a:fld id="{A9EC9064-3A42-4CEC-978A-9DBB10CC715F}" type="slidenum">
              <a:rPr lang="en-US" smtClean="0"/>
              <a:pPr/>
              <a:t>66</a:t>
            </a:fld>
            <a:endParaRPr lang="en-US" dirty="0" smtClean="0"/>
          </a:p>
        </p:txBody>
      </p:sp>
      <p:pic>
        <p:nvPicPr>
          <p:cNvPr id="33797" name="Picture 5" descr="C:\Users\OWNER\AppData\Local\Microsoft\Windows\Temporary Internet Files\Content.IE5\8CDEQ6NL\MC900056533[1].wmf"/>
          <p:cNvPicPr>
            <a:picLocks noChangeAspect="1" noChangeArrowheads="1"/>
          </p:cNvPicPr>
          <p:nvPr/>
        </p:nvPicPr>
        <p:blipFill>
          <a:blip r:embed="rId2" cstate="print"/>
          <a:srcRect/>
          <a:stretch>
            <a:fillRect/>
          </a:stretch>
        </p:blipFill>
        <p:spPr bwMode="auto">
          <a:xfrm>
            <a:off x="7467600" y="1600200"/>
            <a:ext cx="1158875" cy="1158875"/>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mic Sans MS" pitchFamily="66" charset="0"/>
              </a:rPr>
              <a:t>What are some strategies for scaffolding instruction?</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 </a:t>
            </a:r>
            <a:r>
              <a:rPr lang="en-US" u="sng" dirty="0" smtClean="0"/>
              <a:t>Generating and answering questions</a:t>
            </a:r>
            <a:r>
              <a:rPr lang="en-US" dirty="0" smtClean="0"/>
              <a:t>. Actively processing text to form questions has been shown to yield a 23 percentile-point gain on standardized reading tests. </a:t>
            </a:r>
          </a:p>
          <a:p>
            <a:endParaRPr lang="en-US" dirty="0" smtClean="0"/>
          </a:p>
          <a:p>
            <a:r>
              <a:rPr lang="en-US" dirty="0" smtClean="0"/>
              <a:t>Cubing</a:t>
            </a:r>
          </a:p>
          <a:p>
            <a:r>
              <a:rPr lang="en-US" dirty="0" smtClean="0"/>
              <a:t>Q Notes</a:t>
            </a:r>
          </a:p>
          <a:p>
            <a:r>
              <a:rPr lang="en-US" dirty="0" smtClean="0"/>
              <a:t>Reciprocal Notes</a:t>
            </a:r>
          </a:p>
          <a:p>
            <a:endParaRPr lang="en-US" dirty="0" smtClean="0"/>
          </a:p>
          <a:p>
            <a:pPr>
              <a:buNone/>
            </a:pPr>
            <a:r>
              <a:rPr lang="en-US" dirty="0" smtClean="0"/>
              <a:t>	</a:t>
            </a:r>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67</a:t>
            </a:fld>
            <a:endParaRPr lang="en-US" dirty="0"/>
          </a:p>
        </p:txBody>
      </p:sp>
    </p:spTree>
  </p:cSld>
  <p:clrMapOvr>
    <a:masterClrMapping/>
  </p:clrMapOvr>
  <p:transition spd="med">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 </a:t>
            </a:r>
            <a:r>
              <a:rPr lang="en-US" u="sng" dirty="0" smtClean="0"/>
              <a:t>Summarizing and note taking</a:t>
            </a:r>
            <a:r>
              <a:rPr lang="en-US" dirty="0" smtClean="0"/>
              <a:t>. Intentionally instructing students in how to differentiate between the main idea of the text and peripheral information has been shown to yield a 34 percentile-point gain on standardized reading tests. </a:t>
            </a:r>
          </a:p>
          <a:p>
            <a:endParaRPr lang="en-US" dirty="0" smtClean="0"/>
          </a:p>
          <a:p>
            <a:r>
              <a:rPr lang="en-US" dirty="0" smtClean="0"/>
              <a:t>GIST</a:t>
            </a:r>
          </a:p>
          <a:p>
            <a:r>
              <a:rPr lang="en-US" dirty="0" smtClean="0"/>
              <a:t>Cornell Notes</a:t>
            </a:r>
          </a:p>
          <a:p>
            <a:r>
              <a:rPr lang="en-US" dirty="0" smtClean="0"/>
              <a:t>Concept Maps</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68</a:t>
            </a:fld>
            <a:endParaRPr lang="en-US" dirty="0"/>
          </a:p>
        </p:txBody>
      </p:sp>
    </p:spTree>
  </p:cSld>
  <p:clrMapOvr>
    <a:masterClrMapping/>
  </p:clrMapOvr>
  <p:transition spd="med">
    <p:rand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 </a:t>
            </a:r>
            <a:r>
              <a:rPr lang="en-US" u="sng" dirty="0" smtClean="0"/>
              <a:t>Identifying similarities and differences</a:t>
            </a:r>
            <a:r>
              <a:rPr lang="en-US" dirty="0" smtClean="0"/>
              <a:t>. Students who are taught to compare, classify, and analyze information using metaphors and analogies score 45 percentile points higher than their peers without this strategy. </a:t>
            </a:r>
          </a:p>
          <a:p>
            <a:endParaRPr lang="en-US" dirty="0" smtClean="0"/>
          </a:p>
          <a:p>
            <a:r>
              <a:rPr lang="en-US" dirty="0" smtClean="0"/>
              <a:t>Open Compare-Contrast</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69</a:t>
            </a:fld>
            <a:endParaRPr lang="en-US" dirty="0"/>
          </a:p>
        </p:txBody>
      </p:sp>
    </p:spTree>
  </p:cSld>
  <p:clrMapOvr>
    <a:masterClrMapping/>
  </p:clrMapOvr>
  <p:transition spd="med">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09800" y="762000"/>
            <a:ext cx="6705600" cy="685800"/>
          </a:xfrm>
        </p:spPr>
        <p:txBody>
          <a:bodyPr>
            <a:normAutofit/>
          </a:bodyPr>
          <a:lstStyle/>
          <a:p>
            <a:pPr fontAlgn="auto">
              <a:spcAft>
                <a:spcPts val="0"/>
              </a:spcAft>
              <a:defRPr/>
            </a:pPr>
            <a:r>
              <a:rPr lang="en-US" dirty="0" smtClean="0">
                <a:solidFill>
                  <a:srgbClr val="993300"/>
                </a:solidFill>
              </a:rPr>
              <a:t>A Vision for Implementation</a:t>
            </a:r>
          </a:p>
        </p:txBody>
      </p:sp>
      <p:sp>
        <p:nvSpPr>
          <p:cNvPr id="8" name="Slide Number Placeholder 7"/>
          <p:cNvSpPr>
            <a:spLocks noGrp="1"/>
          </p:cNvSpPr>
          <p:nvPr>
            <p:ph type="sldNum" sz="quarter" idx="4294967295"/>
          </p:nvPr>
        </p:nvSpPr>
        <p:spPr>
          <a:xfrm>
            <a:off x="7924800" y="6356350"/>
            <a:ext cx="762000" cy="365125"/>
          </a:xfrm>
          <a:prstGeom prst="rect">
            <a:avLst/>
          </a:prstGeom>
        </p:spPr>
        <p:txBody>
          <a:bodyPr/>
          <a:lstStyle/>
          <a:p>
            <a:pPr>
              <a:defRPr/>
            </a:pPr>
            <a:fld id="{32E3A94D-4BCC-4AA3-9EFA-7EE6046BA47A}" type="slidenum">
              <a:rPr lang="en-US"/>
              <a:pPr>
                <a:defRPr/>
              </a:pPr>
              <a:t>7</a:t>
            </a:fld>
            <a:endParaRPr lang="en-US" dirty="0"/>
          </a:p>
        </p:txBody>
      </p:sp>
      <p:pic>
        <p:nvPicPr>
          <p:cNvPr id="19460" name="Picture 4" descr="House d1"/>
          <p:cNvPicPr>
            <a:picLocks noChangeAspect="1" noChangeArrowheads="1"/>
          </p:cNvPicPr>
          <p:nvPr/>
        </p:nvPicPr>
        <p:blipFill>
          <a:blip r:embed="rId3" cstate="print"/>
          <a:srcRect/>
          <a:stretch>
            <a:fillRect/>
          </a:stretch>
        </p:blipFill>
        <p:spPr bwMode="auto">
          <a:xfrm>
            <a:off x="0" y="1524000"/>
            <a:ext cx="9144000" cy="51816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a:t>
            </a:r>
            <a:r>
              <a:rPr lang="en-US" u="sng" dirty="0" smtClean="0"/>
              <a:t>Sentence combining</a:t>
            </a:r>
            <a:r>
              <a:rPr lang="en-US" dirty="0" smtClean="0"/>
              <a:t>. Teaching students to construct more complex and sophisticated sentences by combining two or more basic sentences has been shown to yield a 19 percentile-point gain on standardized writing and reading tests. </a:t>
            </a:r>
          </a:p>
          <a:p>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70</a:t>
            </a:fld>
            <a:endParaRPr lang="en-US" dirty="0"/>
          </a:p>
        </p:txBody>
      </p:sp>
    </p:spTree>
  </p:cSld>
  <p:clrMapOvr>
    <a:masterClrMapping/>
  </p:clrMapOvr>
  <p:transition spd="med">
    <p:rand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mic Sans MS" pitchFamily="66" charset="0"/>
              </a:rPr>
              <a:t>Combine the following into one sentence:</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I adopted a plan.</a:t>
            </a:r>
          </a:p>
          <a:p>
            <a:r>
              <a:rPr lang="en-US" dirty="0" smtClean="0"/>
              <a:t>The plan I adopted was the most successful of my plans.</a:t>
            </a:r>
          </a:p>
          <a:p>
            <a:r>
              <a:rPr lang="en-US" dirty="0" smtClean="0"/>
              <a:t>The plan was of making friends.</a:t>
            </a:r>
          </a:p>
          <a:p>
            <a:r>
              <a:rPr lang="en-US" dirty="0" smtClean="0"/>
              <a:t>The plan was making friends with little white boys.</a:t>
            </a:r>
          </a:p>
          <a:p>
            <a:r>
              <a:rPr lang="en-US" dirty="0" smtClean="0"/>
              <a:t>I met the white boys on the street.</a:t>
            </a:r>
          </a:p>
          <a:p>
            <a:endParaRPr lang="en-US" dirty="0" smtClean="0"/>
          </a:p>
          <a:p>
            <a:r>
              <a:rPr lang="en-US" dirty="0" smtClean="0"/>
              <a:t>Combine all parts into one, coherent, correctly punctuated sentence.</a:t>
            </a:r>
          </a:p>
          <a:p>
            <a:r>
              <a:rPr lang="en-US" dirty="0" smtClean="0"/>
              <a:t>Share/ Discuss</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71</a:t>
            </a:fld>
            <a:endParaRPr lang="en-US" dirty="0"/>
          </a:p>
        </p:txBody>
      </p:sp>
    </p:spTree>
  </p:cSld>
  <p:clrMapOvr>
    <a:masterClrMapping/>
  </p:clrMapOvr>
  <p:transition spd="med">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mic Sans MS" pitchFamily="66" charset="0"/>
              </a:rPr>
              <a:t>Compare to the original</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smtClean="0"/>
              <a:t>“The plan which I adopted, and the one by which I was most successful, was that of making friends of all the little white boys whom I met in the street.”</a:t>
            </a:r>
          </a:p>
          <a:p>
            <a:endParaRPr lang="en-US" dirty="0" smtClean="0"/>
          </a:p>
          <a:p>
            <a:r>
              <a:rPr lang="en-US" dirty="0" smtClean="0"/>
              <a:t>Douglass, Frederick.  </a:t>
            </a:r>
            <a:r>
              <a:rPr lang="en-US" i="1" dirty="0" smtClean="0"/>
              <a:t>Narrative of the Life of Frederick Douglass an American Slave, Written by Himself.  </a:t>
            </a:r>
            <a:r>
              <a:rPr lang="en-US" dirty="0" smtClean="0"/>
              <a:t>Boston: Anti-Slavery Office, 1845. (1845)</a:t>
            </a:r>
          </a:p>
          <a:p>
            <a:endParaRPr lang="en-US" dirty="0" smtClean="0"/>
          </a:p>
          <a:p>
            <a:r>
              <a:rPr lang="en-US" dirty="0" smtClean="0"/>
              <a:t>(Appendix B, p. 90)</a:t>
            </a:r>
            <a:endParaRPr lang="en-US" dirty="0"/>
          </a:p>
        </p:txBody>
      </p:sp>
      <p:sp>
        <p:nvSpPr>
          <p:cNvPr id="4" name="Slide Number Placeholder 3"/>
          <p:cNvSpPr>
            <a:spLocks noGrp="1"/>
          </p:cNvSpPr>
          <p:nvPr>
            <p:ph type="sldNum" sz="quarter" idx="11"/>
          </p:nvPr>
        </p:nvSpPr>
        <p:spPr/>
        <p:txBody>
          <a:bodyPr/>
          <a:lstStyle/>
          <a:p>
            <a:pPr>
              <a:defRPr/>
            </a:pPr>
            <a:fld id="{AA44F991-89A9-408E-A8D3-98FC0C6C29A5}" type="slidenum">
              <a:rPr lang="en-US" smtClean="0"/>
              <a:pPr>
                <a:defRPr/>
              </a:pPr>
              <a:t>72</a:t>
            </a:fld>
            <a:endParaRPr lang="en-US" dirty="0"/>
          </a:p>
        </p:txBody>
      </p:sp>
    </p:spTree>
  </p:cSld>
  <p:clrMapOvr>
    <a:masterClrMapping/>
  </p:clrMapOvr>
  <p:transition spd="med">
    <p:rand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ctrTitle"/>
          </p:nvPr>
        </p:nvSpPr>
        <p:spPr>
          <a:xfrm>
            <a:off x="2362200" y="685800"/>
            <a:ext cx="6400800" cy="1752600"/>
          </a:xfrm>
        </p:spPr>
        <p:txBody>
          <a:bodyPr/>
          <a:lstStyle/>
          <a:p>
            <a:r>
              <a:rPr lang="en-US" smtClean="0">
                <a:solidFill>
                  <a:srgbClr val="4141FF"/>
                </a:solidFill>
                <a:latin typeface="Comic Sans MS" pitchFamily="66" charset="0"/>
              </a:rPr>
              <a:t>Step back and evaluate</a:t>
            </a:r>
            <a:endParaRPr lang="en-US" smtClean="0">
              <a:solidFill>
                <a:srgbClr val="4141FF"/>
              </a:solidFill>
            </a:endParaRPr>
          </a:p>
        </p:txBody>
      </p:sp>
      <p:sp>
        <p:nvSpPr>
          <p:cNvPr id="35843" name="Subtitle 5"/>
          <p:cNvSpPr>
            <a:spLocks noGrp="1"/>
          </p:cNvSpPr>
          <p:nvPr>
            <p:ph type="subTitle" idx="1"/>
          </p:nvPr>
        </p:nvSpPr>
        <p:spPr>
          <a:xfrm>
            <a:off x="2362200" y="2362200"/>
            <a:ext cx="6400800" cy="3733800"/>
          </a:xfrm>
        </p:spPr>
        <p:txBody>
          <a:bodyPr/>
          <a:lstStyle/>
          <a:p>
            <a:pPr algn="l"/>
            <a:r>
              <a:rPr lang="en-US" dirty="0" smtClean="0"/>
              <a:t>How will this information impact your practice?</a:t>
            </a:r>
          </a:p>
          <a:p>
            <a:pPr algn="l"/>
            <a:endParaRPr lang="en-US" dirty="0" smtClean="0"/>
          </a:p>
          <a:p>
            <a:pPr algn="l"/>
            <a:r>
              <a:rPr lang="en-US" dirty="0" smtClean="0"/>
              <a:t>Let’s look at aligning our</a:t>
            </a:r>
          </a:p>
          <a:p>
            <a:pPr algn="l"/>
            <a:r>
              <a:rPr lang="en-US" dirty="0" smtClean="0"/>
              <a:t>Units to the CCSS. . </a:t>
            </a:r>
            <a:r>
              <a:rPr lang="en-US" smtClean="0"/>
              <a:t>.</a:t>
            </a:r>
            <a:endParaRPr lang="en-US" dirty="0" smtClean="0"/>
          </a:p>
          <a:p>
            <a:pPr algn="l"/>
            <a:endParaRPr lang="en-US" dirty="0" smtClean="0"/>
          </a:p>
        </p:txBody>
      </p:sp>
      <p:sp>
        <p:nvSpPr>
          <p:cNvPr id="35844" name="Slide Number Placeholder 3"/>
          <p:cNvSpPr>
            <a:spLocks noGrp="1"/>
          </p:cNvSpPr>
          <p:nvPr>
            <p:ph type="sldNum" sz="quarter" idx="11"/>
          </p:nvPr>
        </p:nvSpPr>
        <p:spPr>
          <a:noFill/>
        </p:spPr>
        <p:txBody>
          <a:bodyPr/>
          <a:lstStyle/>
          <a:p>
            <a:fld id="{7F4737C1-D1AF-44FE-B7CD-AC8E818C2B85}" type="slidenum">
              <a:rPr lang="en-US" smtClean="0"/>
              <a:pPr/>
              <a:t>73</a:t>
            </a:fld>
            <a:endParaRPr lang="en-US" smtClean="0"/>
          </a:p>
        </p:txBody>
      </p:sp>
      <p:pic>
        <p:nvPicPr>
          <p:cNvPr id="35845" name="Picture 2" descr="C:\Users\OWNER\AppData\Local\Microsoft\Windows\Temporary Internet Files\Content.IE5\8CDEQ6NL\MP900400119[1].jpg"/>
          <p:cNvPicPr>
            <a:picLocks noChangeAspect="1" noChangeArrowheads="1"/>
          </p:cNvPicPr>
          <p:nvPr/>
        </p:nvPicPr>
        <p:blipFill>
          <a:blip r:embed="rId2" cstate="print"/>
          <a:srcRect/>
          <a:stretch>
            <a:fillRect/>
          </a:stretch>
        </p:blipFill>
        <p:spPr bwMode="auto">
          <a:xfrm>
            <a:off x="7467600" y="3429000"/>
            <a:ext cx="1627188" cy="24384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4000" smtClean="0">
                <a:solidFill>
                  <a:srgbClr val="4141FF"/>
                </a:solidFill>
                <a:latin typeface="Comic Sans MS" pitchFamily="66" charset="0"/>
              </a:rPr>
              <a:t>Celebration</a:t>
            </a:r>
          </a:p>
        </p:txBody>
      </p:sp>
      <p:sp>
        <p:nvSpPr>
          <p:cNvPr id="26627" name="Content Placeholder 2"/>
          <p:cNvSpPr>
            <a:spLocks noGrp="1"/>
          </p:cNvSpPr>
          <p:nvPr>
            <p:ph idx="1"/>
          </p:nvPr>
        </p:nvSpPr>
        <p:spPr/>
        <p:txBody>
          <a:bodyPr/>
          <a:lstStyle/>
          <a:p>
            <a:pPr marL="0" indent="0">
              <a:buFont typeface="Wingdings" pitchFamily="2" charset="2"/>
              <a:buNone/>
              <a:defRPr/>
            </a:pPr>
            <a:endParaRPr lang="en-US" sz="2800" dirty="0" smtClean="0">
              <a:solidFill>
                <a:srgbClr val="4141FF"/>
              </a:solidFill>
              <a:latin typeface="Comic Sans MS" pitchFamily="66" charset="0"/>
            </a:endParaRPr>
          </a:p>
          <a:p>
            <a:pPr>
              <a:defRPr/>
            </a:pPr>
            <a:endParaRPr lang="en-US" sz="2800" dirty="0" smtClean="0">
              <a:solidFill>
                <a:srgbClr val="4141FF"/>
              </a:solidFill>
              <a:latin typeface="Comic Sans MS" pitchFamily="66" charset="0"/>
            </a:endParaRPr>
          </a:p>
          <a:p>
            <a:pPr>
              <a:defRPr/>
            </a:pPr>
            <a:r>
              <a:rPr lang="en-US" sz="2800" dirty="0" smtClean="0">
                <a:solidFill>
                  <a:srgbClr val="4141FF"/>
                </a:solidFill>
                <a:latin typeface="Comic Sans MS" pitchFamily="66" charset="0"/>
              </a:rPr>
              <a:t>ABC Review Team Winner?</a:t>
            </a:r>
          </a:p>
          <a:p>
            <a:pPr>
              <a:defRPr/>
            </a:pPr>
            <a:endParaRPr lang="en-US" sz="2800" dirty="0">
              <a:latin typeface="Comic Sans MS" pitchFamily="66" charset="0"/>
            </a:endParaRPr>
          </a:p>
          <a:p>
            <a:pPr>
              <a:defRPr/>
            </a:pPr>
            <a:r>
              <a:rPr lang="en-US" sz="2800" dirty="0" smtClean="0">
                <a:solidFill>
                  <a:srgbClr val="4141FF"/>
                </a:solidFill>
                <a:latin typeface="Comic Sans MS" pitchFamily="66" charset="0"/>
              </a:rPr>
              <a:t>3-2-1 Exit Slips</a:t>
            </a:r>
          </a:p>
          <a:p>
            <a:pPr>
              <a:defRPr/>
            </a:pPr>
            <a:endParaRPr lang="en-US" sz="2800" dirty="0" smtClean="0">
              <a:solidFill>
                <a:srgbClr val="4141FF"/>
              </a:solidFill>
              <a:latin typeface="Comic Sans MS" pitchFamily="66" charset="0"/>
            </a:endParaRPr>
          </a:p>
          <a:p>
            <a:pPr>
              <a:defRPr/>
            </a:pPr>
            <a:r>
              <a:rPr lang="en-US" sz="2800" dirty="0" smtClean="0">
                <a:solidFill>
                  <a:srgbClr val="4141FF"/>
                </a:solidFill>
                <a:latin typeface="Comic Sans MS" pitchFamily="66" charset="0"/>
              </a:rPr>
              <a:t>Homework for tomorrow:  Bring a unit to revise or materials for a  new unit</a:t>
            </a:r>
          </a:p>
        </p:txBody>
      </p:sp>
      <p:sp>
        <p:nvSpPr>
          <p:cNvPr id="36868" name="Slide Number Placeholder 3"/>
          <p:cNvSpPr>
            <a:spLocks noGrp="1"/>
          </p:cNvSpPr>
          <p:nvPr>
            <p:ph type="sldNum" sz="quarter" idx="11"/>
          </p:nvPr>
        </p:nvSpPr>
        <p:spPr>
          <a:noFill/>
        </p:spPr>
        <p:txBody>
          <a:bodyPr/>
          <a:lstStyle/>
          <a:p>
            <a:fld id="{E1A7DB5F-1993-4F5A-A2CC-3435F4782F65}" type="slidenum">
              <a:rPr lang="en-US" smtClean="0"/>
              <a:pPr/>
              <a:t>74</a:t>
            </a:fld>
            <a:endParaRPr lang="en-US" smtClean="0"/>
          </a:p>
        </p:txBody>
      </p:sp>
      <p:pic>
        <p:nvPicPr>
          <p:cNvPr id="36869" name="Picture 5" descr="C:\Users\OWNER\AppData\Local\Microsoft\Windows\Temporary Internet Files\Content.IE5\GZGAOVY3\MP900439313[1].jpg"/>
          <p:cNvPicPr>
            <a:picLocks noChangeAspect="1" noChangeArrowheads="1"/>
          </p:cNvPicPr>
          <p:nvPr/>
        </p:nvPicPr>
        <p:blipFill>
          <a:blip r:embed="rId2" cstate="print"/>
          <a:srcRect/>
          <a:stretch>
            <a:fillRect/>
          </a:stretch>
        </p:blipFill>
        <p:spPr bwMode="auto">
          <a:xfrm>
            <a:off x="6248400" y="1143000"/>
            <a:ext cx="2514600" cy="16764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09800" y="304800"/>
            <a:ext cx="6629400" cy="2133600"/>
          </a:xfrm>
        </p:spPr>
        <p:txBody>
          <a:bodyPr/>
          <a:lstStyle/>
          <a:p>
            <a:r>
              <a:rPr lang="en-US" sz="4800" smtClean="0">
                <a:solidFill>
                  <a:schemeClr val="accent2"/>
                </a:solidFill>
                <a:latin typeface="Comic Sans MS" pitchFamily="66" charset="0"/>
              </a:rPr>
              <a:t>THANK </a:t>
            </a:r>
            <a:r>
              <a:rPr lang="en-US" sz="4800" smtClean="0">
                <a:solidFill>
                  <a:srgbClr val="D45224"/>
                </a:solidFill>
                <a:latin typeface="Comic Sans MS" pitchFamily="66" charset="0"/>
              </a:rPr>
              <a:t>YOU</a:t>
            </a:r>
            <a:r>
              <a:rPr lang="en-US" sz="4800" smtClean="0">
                <a:solidFill>
                  <a:schemeClr val="accent2"/>
                </a:solidFill>
                <a:latin typeface="Comic Sans MS" pitchFamily="66" charset="0"/>
              </a:rPr>
              <a:t>!</a:t>
            </a:r>
          </a:p>
        </p:txBody>
      </p:sp>
      <p:sp>
        <p:nvSpPr>
          <p:cNvPr id="37891" name="Rectangle 3"/>
          <p:cNvSpPr>
            <a:spLocks noGrp="1" noChangeArrowheads="1"/>
          </p:cNvSpPr>
          <p:nvPr>
            <p:ph type="body" idx="1"/>
          </p:nvPr>
        </p:nvSpPr>
        <p:spPr>
          <a:xfrm>
            <a:off x="2209800" y="3429000"/>
            <a:ext cx="6553200" cy="2819400"/>
          </a:xfrm>
        </p:spPr>
        <p:txBody>
          <a:bodyPr/>
          <a:lstStyle/>
          <a:p>
            <a:pPr algn="ctr">
              <a:lnSpc>
                <a:spcPct val="90000"/>
              </a:lnSpc>
              <a:buFont typeface="Wingdings" pitchFamily="2" charset="2"/>
              <a:buNone/>
            </a:pPr>
            <a:r>
              <a:rPr lang="en-US" sz="2000" dirty="0" smtClean="0">
                <a:solidFill>
                  <a:srgbClr val="D45224"/>
                </a:solidFill>
                <a:latin typeface="Comic Sans MS" pitchFamily="66" charset="0"/>
              </a:rPr>
              <a:t>I appreciate your participation. </a:t>
            </a:r>
          </a:p>
          <a:p>
            <a:pPr algn="ctr">
              <a:lnSpc>
                <a:spcPct val="90000"/>
              </a:lnSpc>
              <a:buFont typeface="Wingdings" pitchFamily="2" charset="2"/>
              <a:buNone/>
            </a:pPr>
            <a:endParaRPr lang="en-US" sz="2000" dirty="0" smtClean="0">
              <a:solidFill>
                <a:srgbClr val="D45224"/>
              </a:solidFill>
              <a:latin typeface="Comic Sans MS" pitchFamily="66" charset="0"/>
            </a:endParaRPr>
          </a:p>
        </p:txBody>
      </p:sp>
      <p:sp>
        <p:nvSpPr>
          <p:cNvPr id="37892" name="Slide Number Placeholder 6"/>
          <p:cNvSpPr>
            <a:spLocks noGrp="1"/>
          </p:cNvSpPr>
          <p:nvPr>
            <p:ph type="sldNum" sz="quarter" idx="11"/>
          </p:nvPr>
        </p:nvSpPr>
        <p:spPr>
          <a:noFill/>
        </p:spPr>
        <p:txBody>
          <a:bodyPr/>
          <a:lstStyle/>
          <a:p>
            <a:fld id="{04EB6C49-0FCC-462C-AEE4-0C7105BD0B9B}" type="slidenum">
              <a:rPr lang="en-US" smtClean="0"/>
              <a:pPr/>
              <a:t>75</a:t>
            </a:fld>
            <a:endParaRPr lang="en-US" smtClean="0"/>
          </a:p>
        </p:txBody>
      </p:sp>
      <p:pic>
        <p:nvPicPr>
          <p:cNvPr id="37893" name="Picture 7" descr="C:\Users\OWNER\AppData\Local\Microsoft\Windows\Temporary Internet Files\Content.IE5\8CDEQ6NL\MM900041090[1].gif"/>
          <p:cNvPicPr>
            <a:picLocks noChangeAspect="1" noChangeArrowheads="1" noCrop="1"/>
          </p:cNvPicPr>
          <p:nvPr/>
        </p:nvPicPr>
        <p:blipFill>
          <a:blip r:embed="rId3" cstate="print"/>
          <a:srcRect/>
          <a:stretch>
            <a:fillRect/>
          </a:stretch>
        </p:blipFill>
        <p:spPr bwMode="auto">
          <a:xfrm>
            <a:off x="4775200" y="4002088"/>
            <a:ext cx="1701800" cy="1789112"/>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2362200" y="533400"/>
            <a:ext cx="6477000" cy="1219200"/>
          </a:xfrm>
        </p:spPr>
        <p:txBody>
          <a:bodyPr/>
          <a:lstStyle/>
          <a:p>
            <a:r>
              <a:rPr lang="en-US" smtClean="0">
                <a:solidFill>
                  <a:srgbClr val="D45224"/>
                </a:solidFill>
                <a:latin typeface="Comic Sans MS" pitchFamily="66" charset="0"/>
              </a:rPr>
              <a:t>Alphabet Review</a:t>
            </a:r>
          </a:p>
        </p:txBody>
      </p:sp>
      <p:sp>
        <p:nvSpPr>
          <p:cNvPr id="12291" name="Rectangle 3"/>
          <p:cNvSpPr>
            <a:spLocks noGrp="1" noChangeArrowheads="1"/>
          </p:cNvSpPr>
          <p:nvPr>
            <p:ph type="subTitle" idx="1"/>
          </p:nvPr>
        </p:nvSpPr>
        <p:spPr>
          <a:xfrm>
            <a:off x="2362200" y="2362200"/>
            <a:ext cx="6400800" cy="4267200"/>
          </a:xfrm>
        </p:spPr>
        <p:txBody>
          <a:bodyPr/>
          <a:lstStyle/>
          <a:p>
            <a:pPr marL="609600" indent="-609600" algn="l">
              <a:spcBef>
                <a:spcPts val="400"/>
              </a:spcBef>
              <a:buClr>
                <a:srgbClr val="D45224"/>
              </a:buClr>
              <a:buFont typeface="Wingdings" pitchFamily="2" charset="2"/>
              <a:buAutoNum type="arabicPeriod"/>
            </a:pPr>
            <a:r>
              <a:rPr lang="en-US" sz="2400" b="0" dirty="0" smtClean="0">
                <a:solidFill>
                  <a:schemeClr val="accent2"/>
                </a:solidFill>
                <a:latin typeface="Comic Sans MS" pitchFamily="66" charset="0"/>
              </a:rPr>
              <a:t>Use the </a:t>
            </a:r>
            <a:r>
              <a:rPr lang="en-US" sz="2400" b="0" dirty="0" smtClean="0">
                <a:solidFill>
                  <a:srgbClr val="D45224"/>
                </a:solidFill>
                <a:latin typeface="Comic Sans MS" pitchFamily="66" charset="0"/>
              </a:rPr>
              <a:t>Alphabet Review (p. 4)</a:t>
            </a:r>
            <a:r>
              <a:rPr lang="en-US" sz="2400" b="0" dirty="0" smtClean="0">
                <a:solidFill>
                  <a:schemeClr val="accent2"/>
                </a:solidFill>
                <a:latin typeface="Comic Sans MS" pitchFamily="66" charset="0"/>
              </a:rPr>
              <a:t> as a learning aid.</a:t>
            </a:r>
          </a:p>
          <a:p>
            <a:pPr marL="609600" indent="-609600" algn="l">
              <a:spcBef>
                <a:spcPts val="400"/>
              </a:spcBef>
              <a:buClr>
                <a:srgbClr val="D45224"/>
              </a:buClr>
              <a:buFont typeface="Wingdings" pitchFamily="2" charset="2"/>
              <a:buAutoNum type="arabicPeriod"/>
            </a:pPr>
            <a:r>
              <a:rPr lang="en-US" sz="2400" b="0" dirty="0" smtClean="0">
                <a:solidFill>
                  <a:srgbClr val="D45224"/>
                </a:solidFill>
                <a:latin typeface="Comic Sans MS" pitchFamily="66" charset="0"/>
              </a:rPr>
              <a:t>Refer/match each letter</a:t>
            </a:r>
            <a:r>
              <a:rPr lang="en-US" sz="2400" b="0" dirty="0" smtClean="0">
                <a:solidFill>
                  <a:schemeClr val="accent2"/>
                </a:solidFill>
                <a:latin typeface="Comic Sans MS" pitchFamily="66" charset="0"/>
              </a:rPr>
              <a:t> to CCSS terms that you learn during this day’s session.</a:t>
            </a:r>
          </a:p>
          <a:p>
            <a:pPr marL="609600" indent="-609600" algn="l">
              <a:spcBef>
                <a:spcPts val="400"/>
              </a:spcBef>
              <a:buClr>
                <a:srgbClr val="D45224"/>
              </a:buClr>
              <a:buFont typeface="Wingdings" pitchFamily="2" charset="2"/>
              <a:buAutoNum type="arabicPeriod"/>
            </a:pPr>
            <a:r>
              <a:rPr lang="en-US" sz="2400" b="0" dirty="0" smtClean="0">
                <a:solidFill>
                  <a:schemeClr val="accent2"/>
                </a:solidFill>
                <a:latin typeface="Comic Sans MS" pitchFamily="66" charset="0"/>
              </a:rPr>
              <a:t>Use the ABC Review to </a:t>
            </a:r>
            <a:r>
              <a:rPr lang="en-US" sz="2400" b="0" dirty="0" smtClean="0">
                <a:solidFill>
                  <a:srgbClr val="D45224"/>
                </a:solidFill>
                <a:latin typeface="Comic Sans MS" pitchFamily="66" charset="0"/>
              </a:rPr>
              <a:t>keep track</a:t>
            </a:r>
            <a:r>
              <a:rPr lang="en-US" sz="2400" b="0" dirty="0" smtClean="0">
                <a:solidFill>
                  <a:schemeClr val="accent2"/>
                </a:solidFill>
                <a:latin typeface="Comic Sans MS" pitchFamily="66" charset="0"/>
              </a:rPr>
              <a:t> of terms (new vocabulary), recording them by the appropriate letters </a:t>
            </a:r>
          </a:p>
          <a:p>
            <a:pPr marL="609600" indent="-609600" algn="l">
              <a:spcBef>
                <a:spcPts val="400"/>
              </a:spcBef>
              <a:buClr>
                <a:srgbClr val="D45224"/>
              </a:buClr>
            </a:pPr>
            <a:r>
              <a:rPr lang="en-US" sz="2400" b="0" dirty="0" smtClean="0">
                <a:solidFill>
                  <a:schemeClr val="accent2"/>
                </a:solidFill>
                <a:latin typeface="Comic Sans MS" pitchFamily="66" charset="0"/>
              </a:rPr>
              <a:t>	(</a:t>
            </a:r>
            <a:r>
              <a:rPr lang="en-US" sz="2400" b="0" dirty="0" smtClean="0">
                <a:solidFill>
                  <a:srgbClr val="D45224"/>
                </a:solidFill>
                <a:latin typeface="Comic Sans MS" pitchFamily="66" charset="0"/>
              </a:rPr>
              <a:t>Example:  “A” = Alphabet Review</a:t>
            </a:r>
            <a:r>
              <a:rPr lang="en-US" sz="2400" b="0" dirty="0" smtClean="0">
                <a:solidFill>
                  <a:schemeClr val="accent2"/>
                </a:solidFill>
                <a:latin typeface="Comic Sans MS" pitchFamily="66" charset="0"/>
              </a:rPr>
              <a:t>).</a:t>
            </a:r>
          </a:p>
          <a:p>
            <a:pPr marL="609600" indent="-609600" algn="l"/>
            <a:endParaRPr lang="en-US" sz="2400" b="0" dirty="0" smtClean="0">
              <a:latin typeface="Comic Sans MS" pitchFamily="66" charset="0"/>
            </a:endParaRPr>
          </a:p>
        </p:txBody>
      </p:sp>
      <p:sp>
        <p:nvSpPr>
          <p:cNvPr id="12292" name="Slide Number Placeholder 4"/>
          <p:cNvSpPr>
            <a:spLocks noGrp="1"/>
          </p:cNvSpPr>
          <p:nvPr>
            <p:ph type="sldNum" sz="quarter" idx="11"/>
          </p:nvPr>
        </p:nvSpPr>
        <p:spPr>
          <a:noFill/>
        </p:spPr>
        <p:txBody>
          <a:bodyPr/>
          <a:lstStyle/>
          <a:p>
            <a:fld id="{82BDED52-E071-4B66-A926-AE810F4D3A6B}" type="slidenum">
              <a:rPr lang="en-US" smtClean="0"/>
              <a:pPr/>
              <a:t>8</a:t>
            </a:fld>
            <a:endParaRPr lang="en-US" smtClean="0"/>
          </a:p>
        </p:txBody>
      </p:sp>
      <p:pic>
        <p:nvPicPr>
          <p:cNvPr id="12293" name="Picture 7" descr="C:\Documents and Settings\saredmond\Local Settings\Temporary Internet Files\Content.IE5\BZBIQQ3O\MCj04417320000[1].png"/>
          <p:cNvPicPr>
            <a:picLocks noChangeAspect="1" noChangeArrowheads="1"/>
          </p:cNvPicPr>
          <p:nvPr/>
        </p:nvPicPr>
        <p:blipFill>
          <a:blip r:embed="rId3" cstate="print"/>
          <a:srcRect/>
          <a:stretch>
            <a:fillRect/>
          </a:stretch>
        </p:blipFill>
        <p:spPr bwMode="auto">
          <a:xfrm>
            <a:off x="7543800" y="609600"/>
            <a:ext cx="1266825" cy="1228725"/>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4294967295"/>
          </p:nvPr>
        </p:nvSpPr>
        <p:spPr>
          <a:xfrm>
            <a:off x="2286000" y="381000"/>
            <a:ext cx="6629400" cy="5943600"/>
          </a:xfrm>
        </p:spPr>
        <p:txBody>
          <a:bodyPr/>
          <a:lstStyle/>
          <a:p>
            <a:pPr marL="457200" indent="-457200">
              <a:buClr>
                <a:srgbClr val="D45224"/>
              </a:buClr>
              <a:buFont typeface="Wingdings" pitchFamily="2" charset="2"/>
              <a:buAutoNum type="arabicPeriod"/>
              <a:defRPr/>
            </a:pPr>
            <a:r>
              <a:rPr lang="en-US" sz="2000" dirty="0" smtClean="0">
                <a:solidFill>
                  <a:schemeClr val="accent2"/>
                </a:solidFill>
                <a:latin typeface="Comic Sans MS" pitchFamily="66" charset="0"/>
              </a:rPr>
              <a:t>Jigsaw these six reading assignments on the Common Core State Standards:</a:t>
            </a:r>
          </a:p>
          <a:p>
            <a:pPr marL="0" indent="0">
              <a:buFont typeface="Wingdings" pitchFamily="2" charset="2"/>
              <a:buNone/>
              <a:defRPr/>
            </a:pPr>
            <a:endParaRPr lang="en-US" sz="800" dirty="0">
              <a:latin typeface="Comic Sans MS" pitchFamily="66" charset="0"/>
            </a:endParaRPr>
          </a:p>
          <a:p>
            <a:pPr marL="0" indent="0">
              <a:buFont typeface="Wingdings" pitchFamily="2" charset="2"/>
              <a:buNone/>
              <a:defRPr/>
            </a:pPr>
            <a:r>
              <a:rPr lang="en-US" sz="2000" dirty="0" smtClean="0">
                <a:latin typeface="Comic Sans MS" pitchFamily="66" charset="0"/>
              </a:rPr>
              <a:t>	</a:t>
            </a:r>
            <a:r>
              <a:rPr lang="en-US" sz="2000" dirty="0" smtClean="0">
                <a:solidFill>
                  <a:srgbClr val="D45224"/>
                </a:solidFill>
                <a:latin typeface="Comic Sans MS" pitchFamily="66" charset="0"/>
              </a:rPr>
              <a:t>#1	page 3</a:t>
            </a:r>
            <a:endParaRPr lang="en-US" sz="2000" dirty="0">
              <a:solidFill>
                <a:srgbClr val="D45224"/>
              </a:solidFill>
              <a:latin typeface="Comic Sans MS" pitchFamily="66" charset="0"/>
            </a:endParaRPr>
          </a:p>
          <a:p>
            <a:pPr marL="0" indent="0">
              <a:buFont typeface="Wingdings" pitchFamily="2" charset="2"/>
              <a:buNone/>
              <a:defRPr/>
            </a:pPr>
            <a:r>
              <a:rPr lang="en-US" sz="2000" dirty="0" smtClean="0">
                <a:solidFill>
                  <a:srgbClr val="D45224"/>
                </a:solidFill>
                <a:latin typeface="Comic Sans MS" pitchFamily="66" charset="0"/>
              </a:rPr>
              <a:t>	#2   	page 4</a:t>
            </a:r>
            <a:endParaRPr lang="en-US" sz="2000" dirty="0">
              <a:solidFill>
                <a:srgbClr val="D45224"/>
              </a:solidFill>
              <a:latin typeface="Comic Sans MS" pitchFamily="66" charset="0"/>
            </a:endParaRPr>
          </a:p>
          <a:p>
            <a:pPr marL="0" indent="0">
              <a:buFont typeface="Wingdings" pitchFamily="2" charset="2"/>
              <a:buNone/>
              <a:defRPr/>
            </a:pPr>
            <a:r>
              <a:rPr lang="en-US" sz="2000" dirty="0" smtClean="0">
                <a:solidFill>
                  <a:srgbClr val="D45224"/>
                </a:solidFill>
                <a:latin typeface="Comic Sans MS" pitchFamily="66" charset="0"/>
              </a:rPr>
              <a:t>	#3   	page 5</a:t>
            </a:r>
            <a:endParaRPr lang="en-US" sz="2000" dirty="0">
              <a:solidFill>
                <a:srgbClr val="D45224"/>
              </a:solidFill>
              <a:latin typeface="Comic Sans MS" pitchFamily="66" charset="0"/>
            </a:endParaRPr>
          </a:p>
          <a:p>
            <a:pPr marL="0" indent="0">
              <a:buFont typeface="Wingdings" pitchFamily="2" charset="2"/>
              <a:buNone/>
              <a:defRPr/>
            </a:pPr>
            <a:r>
              <a:rPr lang="en-US" sz="2000" dirty="0" smtClean="0">
                <a:solidFill>
                  <a:srgbClr val="D45224"/>
                </a:solidFill>
                <a:latin typeface="Comic Sans MS" pitchFamily="66" charset="0"/>
              </a:rPr>
              <a:t>	#4   	page 6</a:t>
            </a:r>
            <a:endParaRPr lang="en-US" sz="2000" dirty="0">
              <a:solidFill>
                <a:srgbClr val="D45224"/>
              </a:solidFill>
              <a:latin typeface="Comic Sans MS" pitchFamily="66" charset="0"/>
            </a:endParaRPr>
          </a:p>
          <a:p>
            <a:pPr marL="0" indent="0">
              <a:buFont typeface="Wingdings" pitchFamily="2" charset="2"/>
              <a:buNone/>
              <a:defRPr/>
            </a:pPr>
            <a:r>
              <a:rPr lang="en-US" sz="2000" dirty="0" smtClean="0">
                <a:solidFill>
                  <a:srgbClr val="D45224"/>
                </a:solidFill>
                <a:latin typeface="Comic Sans MS" pitchFamily="66" charset="0"/>
              </a:rPr>
              <a:t>	#5   	page 7</a:t>
            </a:r>
          </a:p>
          <a:p>
            <a:pPr marL="0" indent="0">
              <a:buFont typeface="Wingdings" pitchFamily="2" charset="2"/>
              <a:buNone/>
              <a:defRPr/>
            </a:pPr>
            <a:r>
              <a:rPr lang="en-US" sz="2000" dirty="0" smtClean="0">
                <a:solidFill>
                  <a:srgbClr val="D45224"/>
                </a:solidFill>
                <a:latin typeface="Comic Sans MS" pitchFamily="66" charset="0"/>
              </a:rPr>
              <a:t>	#6   	page 8</a:t>
            </a:r>
            <a:endParaRPr lang="en-US" sz="2000" dirty="0">
              <a:solidFill>
                <a:srgbClr val="D45224"/>
              </a:solidFill>
              <a:latin typeface="Comic Sans MS" pitchFamily="66" charset="0"/>
            </a:endParaRPr>
          </a:p>
          <a:p>
            <a:pPr marL="457200" indent="-457200">
              <a:buClr>
                <a:srgbClr val="D45224"/>
              </a:buClr>
              <a:buFont typeface="Wingdings" pitchFamily="2" charset="2"/>
              <a:buNone/>
              <a:defRPr/>
            </a:pPr>
            <a:endParaRPr lang="en-US" sz="800" b="0" dirty="0" smtClean="0">
              <a:solidFill>
                <a:srgbClr val="D45224"/>
              </a:solidFill>
              <a:latin typeface="Comic Sans MS" pitchFamily="66" charset="0"/>
            </a:endParaRPr>
          </a:p>
          <a:p>
            <a:pPr marL="457200" indent="-457200">
              <a:buClr>
                <a:srgbClr val="D45224"/>
              </a:buClr>
              <a:buFont typeface="Wingdings" pitchFamily="2" charset="2"/>
              <a:buAutoNum type="arabicPeriod" startAt="2"/>
              <a:defRPr/>
            </a:pPr>
            <a:r>
              <a:rPr lang="en-US" sz="2000" b="0" dirty="0" smtClean="0">
                <a:solidFill>
                  <a:schemeClr val="accent2"/>
                </a:solidFill>
                <a:latin typeface="Comic Sans MS" pitchFamily="66" charset="0"/>
              </a:rPr>
              <a:t>Read your section silently as an individual.</a:t>
            </a:r>
            <a:r>
              <a:rPr lang="en-US" sz="2600" b="0" dirty="0" smtClean="0">
                <a:solidFill>
                  <a:schemeClr val="accent2"/>
                </a:solidFill>
                <a:latin typeface="Comic Sans MS" pitchFamily="66" charset="0"/>
              </a:rPr>
              <a:t> </a:t>
            </a:r>
          </a:p>
          <a:p>
            <a:pPr marL="457200" indent="-457200">
              <a:buClr>
                <a:srgbClr val="D45224"/>
              </a:buClr>
              <a:buFont typeface="Wingdings" pitchFamily="2" charset="2"/>
              <a:buNone/>
              <a:defRPr/>
            </a:pPr>
            <a:endParaRPr lang="en-US" sz="800" b="0" dirty="0" smtClean="0">
              <a:solidFill>
                <a:schemeClr val="accent2"/>
              </a:solidFill>
              <a:latin typeface="Comic Sans MS" pitchFamily="66" charset="0"/>
            </a:endParaRPr>
          </a:p>
          <a:p>
            <a:pPr marL="457200" indent="-457200">
              <a:buClr>
                <a:srgbClr val="D45224"/>
              </a:buClr>
              <a:buFont typeface="Wingdings" pitchFamily="2" charset="2"/>
              <a:buAutoNum type="arabicPeriod" startAt="3"/>
              <a:defRPr/>
            </a:pPr>
            <a:r>
              <a:rPr lang="en-US" sz="2000" b="0" dirty="0" smtClean="0">
                <a:solidFill>
                  <a:schemeClr val="accent2"/>
                </a:solidFill>
                <a:latin typeface="Comic Sans MS" pitchFamily="66" charset="0"/>
              </a:rPr>
              <a:t>Take notes from your reading, marking at least three important facts or themes. </a:t>
            </a:r>
          </a:p>
          <a:p>
            <a:pPr marL="457200" indent="-457200">
              <a:buClr>
                <a:srgbClr val="D45224"/>
              </a:buClr>
              <a:buFont typeface="Wingdings" pitchFamily="2" charset="2"/>
              <a:buAutoNum type="arabicPeriod" startAt="3"/>
              <a:defRPr/>
            </a:pPr>
            <a:endParaRPr lang="en-US" sz="800" b="0" dirty="0" smtClean="0">
              <a:solidFill>
                <a:schemeClr val="accent2"/>
              </a:solidFill>
              <a:latin typeface="Comic Sans MS" pitchFamily="66" charset="0"/>
            </a:endParaRPr>
          </a:p>
          <a:p>
            <a:pPr marL="457200" indent="-457200">
              <a:buClr>
                <a:srgbClr val="D45224"/>
              </a:buClr>
              <a:buFont typeface="Wingdings" pitchFamily="2" charset="2"/>
              <a:buAutoNum type="arabicPeriod" startAt="3"/>
              <a:defRPr/>
            </a:pPr>
            <a:r>
              <a:rPr lang="en-US" sz="2000" b="0" dirty="0" smtClean="0">
                <a:solidFill>
                  <a:schemeClr val="accent2"/>
                </a:solidFill>
                <a:latin typeface="Comic Sans MS" pitchFamily="66" charset="0"/>
              </a:rPr>
              <a:t>Report back to your team.  Have each member of the team report out on his/her assigned section.</a:t>
            </a:r>
          </a:p>
          <a:p>
            <a:pPr marL="457200" indent="-457200">
              <a:buClr>
                <a:srgbClr val="D45224"/>
              </a:buClr>
              <a:buFont typeface="Wingdings" pitchFamily="2" charset="2"/>
              <a:buNone/>
              <a:defRPr/>
            </a:pPr>
            <a:endParaRPr lang="en-US" sz="800" b="0" dirty="0" smtClean="0">
              <a:solidFill>
                <a:schemeClr val="accent2"/>
              </a:solidFill>
              <a:latin typeface="Comic Sans MS" pitchFamily="66" charset="0"/>
            </a:endParaRPr>
          </a:p>
          <a:p>
            <a:pPr marL="457200" indent="-457200">
              <a:buClr>
                <a:srgbClr val="D45224"/>
              </a:buClr>
              <a:buFont typeface="Wingdings" pitchFamily="2" charset="2"/>
              <a:buAutoNum type="arabicPeriod" startAt="5"/>
              <a:defRPr/>
            </a:pPr>
            <a:r>
              <a:rPr lang="en-US" sz="2000" b="0" dirty="0" smtClean="0">
                <a:solidFill>
                  <a:schemeClr val="accent2"/>
                </a:solidFill>
                <a:latin typeface="Comic Sans MS" pitchFamily="66" charset="0"/>
              </a:rPr>
              <a:t>Complete your notes.</a:t>
            </a:r>
          </a:p>
        </p:txBody>
      </p:sp>
      <p:pic>
        <p:nvPicPr>
          <p:cNvPr id="13315" name="Picture 3" descr="Meeting"/>
          <p:cNvPicPr>
            <a:picLocks noChangeAspect="1" noChangeArrowheads="1"/>
          </p:cNvPicPr>
          <p:nvPr/>
        </p:nvPicPr>
        <p:blipFill>
          <a:blip r:embed="rId3" cstate="print"/>
          <a:srcRect/>
          <a:stretch>
            <a:fillRect/>
          </a:stretch>
        </p:blipFill>
        <p:spPr bwMode="auto">
          <a:xfrm>
            <a:off x="5715000" y="1600200"/>
            <a:ext cx="1462088" cy="1600200"/>
          </a:xfrm>
          <a:prstGeom prst="rect">
            <a:avLst/>
          </a:prstGeom>
          <a:noFill/>
          <a:ln w="9525">
            <a:noFill/>
            <a:miter lim="800000"/>
            <a:headEnd/>
            <a:tailEnd/>
          </a:ln>
        </p:spPr>
      </p:pic>
      <p:sp>
        <p:nvSpPr>
          <p:cNvPr id="13316" name="Slide Number Placeholder 3"/>
          <p:cNvSpPr>
            <a:spLocks noGrp="1"/>
          </p:cNvSpPr>
          <p:nvPr>
            <p:ph type="sldNum" sz="quarter" idx="11"/>
          </p:nvPr>
        </p:nvSpPr>
        <p:spPr>
          <a:noFill/>
        </p:spPr>
        <p:txBody>
          <a:bodyPr/>
          <a:lstStyle/>
          <a:p>
            <a:fld id="{D95E24BC-84F2-47FD-B2E7-0BCB24C09F8B}" type="slidenum">
              <a:rPr lang="en-US" smtClean="0"/>
              <a:pPr/>
              <a:t>9</a:t>
            </a:fld>
            <a:endParaRPr lang="en-US" smtClean="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SREB">
  <a:themeElements>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SRE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rgbClr val="00008C"/>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rgbClr val="00008C"/>
            </a:solidFill>
            <a:effectLst/>
            <a:latin typeface="Comic Sans MS" pitchFamily="66" charset="0"/>
          </a:defRPr>
        </a:defPPr>
      </a:lstStyle>
    </a:lnDef>
  </a:objectDefaults>
  <a:extraClrSchemeLst>
    <a:extraClrScheme>
      <a:clrScheme name="SREB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 5">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 6">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54680</TotalTime>
  <Words>2806</Words>
  <Application>Microsoft Office PowerPoint</Application>
  <PresentationFormat>On-screen Show (4:3)</PresentationFormat>
  <Paragraphs>523</Paragraphs>
  <Slides>75</Slides>
  <Notes>10</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SREB</vt:lpstr>
      <vt:lpstr>Aligning Curriculum to the  Common Core State Standards  Pecos Valley Regional Education Cooperative #8 </vt:lpstr>
      <vt:lpstr>Admit Slip</vt:lpstr>
      <vt:lpstr>Introductions</vt:lpstr>
      <vt:lpstr>Where do we stand on the CCSS?</vt:lpstr>
      <vt:lpstr>Let’s Get to know the Common Core State Standards.</vt:lpstr>
      <vt:lpstr>Mission</vt:lpstr>
      <vt:lpstr>A Vision for Implementation</vt:lpstr>
      <vt:lpstr>Alphabet Review</vt:lpstr>
      <vt:lpstr>Slide 9</vt:lpstr>
      <vt:lpstr>Five Key Ideas about Common Core, the Blueprint</vt:lpstr>
      <vt:lpstr>Slide 11</vt:lpstr>
      <vt:lpstr>Overall ELA Structure</vt:lpstr>
      <vt:lpstr>Standards Documents Walk-Through</vt:lpstr>
      <vt:lpstr>College and Career Readiness Anchor Standards</vt:lpstr>
      <vt:lpstr>Key Design Features</vt:lpstr>
      <vt:lpstr>Reading the Blueprint-Checking the Details and Making Marks</vt:lpstr>
      <vt:lpstr>Slide 17</vt:lpstr>
      <vt:lpstr>Blueprint Standard Code Reminders</vt:lpstr>
      <vt:lpstr>  </vt:lpstr>
      <vt:lpstr>Web Assistance for Planning Your Core Blueprint</vt:lpstr>
      <vt:lpstr> Blueprint CORE STANDARDS Review and Processing:   Team Table Talk </vt:lpstr>
      <vt:lpstr>Slide 22</vt:lpstr>
      <vt:lpstr>Slide 23</vt:lpstr>
      <vt:lpstr>College &amp; Career Readiness (CCR) Anchor Standards for Reading</vt:lpstr>
      <vt:lpstr>Activity # 2: Investigating College &amp; Career Readiness Anchor Standards for Reading </vt:lpstr>
      <vt:lpstr>Literary Text</vt:lpstr>
      <vt:lpstr>Reading Standards for Literature</vt:lpstr>
      <vt:lpstr>Informational Text</vt:lpstr>
      <vt:lpstr>Activity:  The Importance of Informational Text and Text Complexity</vt:lpstr>
      <vt:lpstr>Investigating Reading Standards for Informational Text</vt:lpstr>
      <vt:lpstr>Activity: Reading Informational Text Standards</vt:lpstr>
      <vt:lpstr>Standard 10: 3 Facets of Complexity</vt:lpstr>
      <vt:lpstr>Analyzing Texts That Have Appropriate Challenges for Students</vt:lpstr>
      <vt:lpstr>Activity: Investigating Text Complexity Dimensions</vt:lpstr>
      <vt:lpstr>Slide 35</vt:lpstr>
      <vt:lpstr>Activity: Analyzing Text Complexity </vt:lpstr>
      <vt:lpstr>Choosing Appropriate Texts</vt:lpstr>
      <vt:lpstr>Reading Standards:  Foundational Skills (K-5)</vt:lpstr>
      <vt:lpstr>Analyze Progression of  Reading Standards</vt:lpstr>
      <vt:lpstr>Slide 40</vt:lpstr>
      <vt:lpstr>Standards for Writing</vt:lpstr>
      <vt:lpstr>College &amp; Career Readiness Anchor Standards for Writing</vt:lpstr>
      <vt:lpstr>Activity: Investigating College &amp; Career Standards for Writing</vt:lpstr>
      <vt:lpstr>Slide 44</vt:lpstr>
      <vt:lpstr>Standards for Writing: Text types, responding to reading, and research</vt:lpstr>
      <vt:lpstr>Analyze Progression of Writing Standards</vt:lpstr>
      <vt:lpstr>Slide 47</vt:lpstr>
      <vt:lpstr>Speaking &amp; Listening Standards:  Flexible Communication &amp; Collaboration</vt:lpstr>
      <vt:lpstr>Activity: Investigating Listening &amp; Speaking Standards </vt:lpstr>
      <vt:lpstr>Analyze Progression of Speaking &amp; Listening Standards </vt:lpstr>
      <vt:lpstr>Slide 51</vt:lpstr>
      <vt:lpstr>Language Standards: Conventions, Effective use, and Vocabulary</vt:lpstr>
      <vt:lpstr>Activity:  Investigating CCR Standards for Language </vt:lpstr>
      <vt:lpstr>Activity: Investigating Knowledge of Language and Vocabulary Acquisition and Use</vt:lpstr>
      <vt:lpstr>Analyzing the Progression of Language Standards</vt:lpstr>
      <vt:lpstr>Determining Implications  and Next Steps</vt:lpstr>
      <vt:lpstr>How Are You Doing?</vt:lpstr>
      <vt:lpstr>Day 2:  Your Questions</vt:lpstr>
      <vt:lpstr>Slide 59</vt:lpstr>
      <vt:lpstr>Putting the CCSS into the classroom</vt:lpstr>
      <vt:lpstr>Create Clear Learning Objectives tied to CCSS</vt:lpstr>
      <vt:lpstr>Slide 62</vt:lpstr>
      <vt:lpstr>Requirements for Assignment targeted to CCSS</vt:lpstr>
      <vt:lpstr>Assignment Example</vt:lpstr>
      <vt:lpstr>Examples of Assignment with Differentiation</vt:lpstr>
      <vt:lpstr>Write an assignment to build a foundation.</vt:lpstr>
      <vt:lpstr>What are some strategies for scaffolding instruction?</vt:lpstr>
      <vt:lpstr>Slide 68</vt:lpstr>
      <vt:lpstr>Slide 69</vt:lpstr>
      <vt:lpstr>Slide 70</vt:lpstr>
      <vt:lpstr>Combine the following into one sentence:</vt:lpstr>
      <vt:lpstr>Compare to the original</vt:lpstr>
      <vt:lpstr>Step back and evaluate</vt:lpstr>
      <vt:lpstr>Celebration</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a Proficient Student Know and Do?</dc:title>
  <dc:creator>Sondra Cooney</dc:creator>
  <cp:lastModifiedBy>Elizabeth B</cp:lastModifiedBy>
  <cp:revision>576</cp:revision>
  <cp:lastPrinted>2002-08-05T16:47:35Z</cp:lastPrinted>
  <dcterms:created xsi:type="dcterms:W3CDTF">2002-06-29T17:50:26Z</dcterms:created>
  <dcterms:modified xsi:type="dcterms:W3CDTF">2011-05-10T19:15:13Z</dcterms:modified>
</cp:coreProperties>
</file>