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4"/>
  </p:sldMasterIdLst>
  <p:notesMasterIdLst>
    <p:notesMasterId r:id="rId31"/>
  </p:notesMasterIdLst>
  <p:handoutMasterIdLst>
    <p:handoutMasterId r:id="rId32"/>
  </p:handoutMasterIdLst>
  <p:sldIdLst>
    <p:sldId id="256" r:id="rId5"/>
    <p:sldId id="262" r:id="rId6"/>
    <p:sldId id="257" r:id="rId7"/>
    <p:sldId id="259" r:id="rId8"/>
    <p:sldId id="258"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6858000" type="screen4x3"/>
  <p:notesSz cx="7010400" cy="9296400"/>
  <p:defaultTextStyle>
    <a:defPPr>
      <a:defRPr lang="en-US"/>
    </a:defPPr>
    <a:lvl1pPr algn="l" rtl="0" fontAlgn="base">
      <a:lnSpc>
        <a:spcPct val="80000"/>
      </a:lnSpc>
      <a:spcBef>
        <a:spcPct val="20000"/>
      </a:spcBef>
      <a:spcAft>
        <a:spcPct val="0"/>
      </a:spcAft>
      <a:defRPr kern="1200">
        <a:solidFill>
          <a:schemeClr val="tx1"/>
        </a:solidFill>
        <a:latin typeface="Arial" charset="0"/>
        <a:ea typeface="+mn-ea"/>
        <a:cs typeface="+mn-cs"/>
      </a:defRPr>
    </a:lvl1pPr>
    <a:lvl2pPr marL="457200" algn="l" rtl="0" fontAlgn="base">
      <a:lnSpc>
        <a:spcPct val="80000"/>
      </a:lnSpc>
      <a:spcBef>
        <a:spcPct val="20000"/>
      </a:spcBef>
      <a:spcAft>
        <a:spcPct val="0"/>
      </a:spcAft>
      <a:defRPr kern="1200">
        <a:solidFill>
          <a:schemeClr val="tx1"/>
        </a:solidFill>
        <a:latin typeface="Arial" charset="0"/>
        <a:ea typeface="+mn-ea"/>
        <a:cs typeface="+mn-cs"/>
      </a:defRPr>
    </a:lvl2pPr>
    <a:lvl3pPr marL="914400" algn="l" rtl="0" fontAlgn="base">
      <a:lnSpc>
        <a:spcPct val="80000"/>
      </a:lnSpc>
      <a:spcBef>
        <a:spcPct val="20000"/>
      </a:spcBef>
      <a:spcAft>
        <a:spcPct val="0"/>
      </a:spcAft>
      <a:defRPr kern="1200">
        <a:solidFill>
          <a:schemeClr val="tx1"/>
        </a:solidFill>
        <a:latin typeface="Arial" charset="0"/>
        <a:ea typeface="+mn-ea"/>
        <a:cs typeface="+mn-cs"/>
      </a:defRPr>
    </a:lvl3pPr>
    <a:lvl4pPr marL="1371600" algn="l" rtl="0" fontAlgn="base">
      <a:lnSpc>
        <a:spcPct val="80000"/>
      </a:lnSpc>
      <a:spcBef>
        <a:spcPct val="20000"/>
      </a:spcBef>
      <a:spcAft>
        <a:spcPct val="0"/>
      </a:spcAft>
      <a:defRPr kern="1200">
        <a:solidFill>
          <a:schemeClr val="tx1"/>
        </a:solidFill>
        <a:latin typeface="Arial" charset="0"/>
        <a:ea typeface="+mn-ea"/>
        <a:cs typeface="+mn-cs"/>
      </a:defRPr>
    </a:lvl4pPr>
    <a:lvl5pPr marL="1828800" algn="l" rtl="0" fontAlgn="base">
      <a:lnSpc>
        <a:spcPct val="80000"/>
      </a:lnSpc>
      <a:spcBef>
        <a:spcPct val="2000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clrMru>
    <a:srgbClr val="0099FF"/>
    <a:srgbClr val="00FFCC"/>
    <a:srgbClr val="00CC99"/>
    <a:srgbClr val="0066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20" autoAdjust="0"/>
    <p:restoredTop sz="94894" autoAdjust="0"/>
  </p:normalViewPr>
  <p:slideViewPr>
    <p:cSldViewPr snapToGrid="0">
      <p:cViewPr varScale="1">
        <p:scale>
          <a:sx n="75" d="100"/>
          <a:sy n="75" d="100"/>
        </p:scale>
        <p:origin x="-744" y="-84"/>
      </p:cViewPr>
      <p:guideLst>
        <p:guide orient="horz" pos="2160"/>
        <p:guide pos="2880"/>
      </p:guideLst>
    </p:cSldViewPr>
  </p:slideViewPr>
  <p:outlineViewPr>
    <p:cViewPr>
      <p:scale>
        <a:sx n="33" d="100"/>
        <a:sy n="33" d="100"/>
      </p:scale>
      <p:origin x="0" y="3168"/>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66" d="100"/>
          <a:sy n="66" d="100"/>
        </p:scale>
        <p:origin x="-2424" y="-102"/>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E1F36945-DA39-4D29-8D9A-AA36E3A11382}" type="datetimeFigureOut">
              <a:rPr lang="en-US" smtClean="0"/>
              <a:pPr/>
              <a:t>6/30/2010</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4C097BA5-440D-4243-A886-8DC4B873D837}"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42" name="Rectangle 2"/>
          <p:cNvSpPr>
            <a:spLocks noGrp="1" noChangeArrowheads="1"/>
          </p:cNvSpPr>
          <p:nvPr>
            <p:ph type="hdr" sz="quarter"/>
          </p:nvPr>
        </p:nvSpPr>
        <p:spPr bwMode="auto">
          <a:xfrm>
            <a:off x="0" y="0"/>
            <a:ext cx="3037840" cy="464820"/>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nSpc>
                <a:spcPct val="100000"/>
              </a:lnSpc>
              <a:spcBef>
                <a:spcPct val="0"/>
              </a:spcBef>
              <a:defRPr sz="1200"/>
            </a:lvl1pPr>
          </a:lstStyle>
          <a:p>
            <a:endParaRPr lang="en-US" dirty="0"/>
          </a:p>
        </p:txBody>
      </p:sp>
      <p:sp>
        <p:nvSpPr>
          <p:cNvPr id="61443" name="Rectangle 3"/>
          <p:cNvSpPr>
            <a:spLocks noGrp="1" noChangeArrowheads="1"/>
          </p:cNvSpPr>
          <p:nvPr>
            <p:ph type="dt" idx="1"/>
          </p:nvPr>
        </p:nvSpPr>
        <p:spPr bwMode="auto">
          <a:xfrm>
            <a:off x="3970938" y="0"/>
            <a:ext cx="3037840" cy="464820"/>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a:lnSpc>
                <a:spcPct val="100000"/>
              </a:lnSpc>
              <a:spcBef>
                <a:spcPct val="0"/>
              </a:spcBef>
              <a:defRPr sz="1200"/>
            </a:lvl1pPr>
          </a:lstStyle>
          <a:p>
            <a:endParaRPr lang="en-US" dirty="0"/>
          </a:p>
        </p:txBody>
      </p:sp>
      <p:sp>
        <p:nvSpPr>
          <p:cNvPr id="61444"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a:effectLst/>
        </p:spPr>
      </p:sp>
      <p:sp>
        <p:nvSpPr>
          <p:cNvPr id="61445" name="Rectangle 5"/>
          <p:cNvSpPr>
            <a:spLocks noGrp="1" noChangeArrowheads="1"/>
          </p:cNvSpPr>
          <p:nvPr>
            <p:ph type="body" sz="quarter" idx="3"/>
          </p:nvPr>
        </p:nvSpPr>
        <p:spPr bwMode="auto">
          <a:xfrm>
            <a:off x="701040" y="4415790"/>
            <a:ext cx="5608320" cy="4183380"/>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1446" name="Rectangle 6"/>
          <p:cNvSpPr>
            <a:spLocks noGrp="1" noChangeArrowheads="1"/>
          </p:cNvSpPr>
          <p:nvPr>
            <p:ph type="ftr" sz="quarter" idx="4"/>
          </p:nvPr>
        </p:nvSpPr>
        <p:spPr bwMode="auto">
          <a:xfrm>
            <a:off x="0" y="8829967"/>
            <a:ext cx="3037840" cy="464820"/>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nSpc>
                <a:spcPct val="100000"/>
              </a:lnSpc>
              <a:spcBef>
                <a:spcPct val="0"/>
              </a:spcBef>
              <a:defRPr sz="1200"/>
            </a:lvl1pPr>
          </a:lstStyle>
          <a:p>
            <a:endParaRPr lang="en-US" dirty="0"/>
          </a:p>
        </p:txBody>
      </p:sp>
      <p:sp>
        <p:nvSpPr>
          <p:cNvPr id="61447" name="Rectangle 7"/>
          <p:cNvSpPr>
            <a:spLocks noGrp="1" noChangeArrowheads="1"/>
          </p:cNvSpPr>
          <p:nvPr>
            <p:ph type="sldNum" sz="quarter" idx="5"/>
          </p:nvPr>
        </p:nvSpPr>
        <p:spPr bwMode="auto">
          <a:xfrm>
            <a:off x="3970938" y="8829967"/>
            <a:ext cx="3037840" cy="464820"/>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a:lnSpc>
                <a:spcPct val="100000"/>
              </a:lnSpc>
              <a:spcBef>
                <a:spcPct val="0"/>
              </a:spcBef>
              <a:defRPr sz="1200"/>
            </a:lvl1pPr>
          </a:lstStyle>
          <a:p>
            <a:fld id="{27E35BBE-AD12-48C5-8DCC-805B4F1FD104}" type="slidenum">
              <a:rPr lang="en-US"/>
              <a:pPr/>
              <a:t>‹#›</a:t>
            </a:fld>
            <a:endParaRPr lang="en-US" dirty="0"/>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CA7A733-DA2F-4999-8E32-54115CD3DBBB}" type="slidenum">
              <a:rPr lang="en-US"/>
              <a:pPr/>
              <a:t>1</a:t>
            </a:fld>
            <a:endParaRPr lang="en-US" dirty="0"/>
          </a:p>
        </p:txBody>
      </p:sp>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p:txBody>
          <a:bodyPr/>
          <a:lstStyle/>
          <a:p>
            <a:pPr>
              <a:buFontTx/>
              <a:buChar char="•"/>
            </a:pPr>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3E832F2-E651-4D37-A2A8-9F31CCFC66B7}" type="slidenum">
              <a:rPr lang="en-US"/>
              <a:pPr/>
              <a:t>10</a:t>
            </a:fld>
            <a:endParaRPr lang="en-US" dirty="0"/>
          </a:p>
        </p:txBody>
      </p:sp>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p:txBody>
          <a:bodyPr/>
          <a:lstStyle/>
          <a:p>
            <a:pPr>
              <a:buFontTx/>
              <a:buChar char="•"/>
            </a:pPr>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EFB41F-28B5-4395-80EC-C5152FC13513}" type="slidenum">
              <a:rPr lang="en-US"/>
              <a:pPr/>
              <a:t>11</a:t>
            </a:fld>
            <a:endParaRPr lang="en-US" dirty="0"/>
          </a:p>
        </p:txBody>
      </p:sp>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p:txBody>
          <a:bodyPr/>
          <a:lstStyle/>
          <a:p>
            <a:pPr>
              <a:buFontTx/>
              <a:buChar char="•"/>
            </a:pPr>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EE1B93-432B-4A36-9C82-195276416060}" type="slidenum">
              <a:rPr lang="en-US"/>
              <a:pPr/>
              <a:t>12</a:t>
            </a:fld>
            <a:endParaRPr lang="en-US" dirty="0"/>
          </a:p>
        </p:txBody>
      </p:sp>
      <p:sp>
        <p:nvSpPr>
          <p:cNvPr id="68610" name="Rectangle 2"/>
          <p:cNvSpPr>
            <a:spLocks noGrp="1" noRot="1" noChangeAspect="1" noChangeArrowheads="1" noTextEdit="1"/>
          </p:cNvSpPr>
          <p:nvPr>
            <p:ph type="sldImg"/>
          </p:nvPr>
        </p:nvSpPr>
        <p:spPr>
          <a:ln/>
        </p:spPr>
      </p:sp>
      <p:sp>
        <p:nvSpPr>
          <p:cNvPr id="68611" name="Rectangle 3"/>
          <p:cNvSpPr>
            <a:spLocks noGrp="1" noChangeArrowheads="1"/>
          </p:cNvSpPr>
          <p:nvPr>
            <p:ph type="body" idx="1"/>
          </p:nvPr>
        </p:nvSpPr>
        <p:spPr/>
        <p:txBody>
          <a:bodyPr/>
          <a:lstStyle/>
          <a:p>
            <a:pPr>
              <a:buFontTx/>
              <a:buChar char="•"/>
            </a:pPr>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3E832F2-E651-4D37-A2A8-9F31CCFC66B7}" type="slidenum">
              <a:rPr lang="en-US"/>
              <a:pPr/>
              <a:t>13</a:t>
            </a:fld>
            <a:endParaRPr lang="en-US" dirty="0"/>
          </a:p>
        </p:txBody>
      </p:sp>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p:txBody>
          <a:bodyPr/>
          <a:lstStyle/>
          <a:p>
            <a:pPr>
              <a:buFontTx/>
              <a:buChar char="•"/>
            </a:pPr>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EFB41F-28B5-4395-80EC-C5152FC13513}" type="slidenum">
              <a:rPr lang="en-US"/>
              <a:pPr/>
              <a:t>14</a:t>
            </a:fld>
            <a:endParaRPr lang="en-US" dirty="0"/>
          </a:p>
        </p:txBody>
      </p:sp>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p:txBody>
          <a:bodyPr/>
          <a:lstStyle/>
          <a:p>
            <a:pPr>
              <a:buFontTx/>
              <a:buChar char="•"/>
            </a:pPr>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EE1B93-432B-4A36-9C82-195276416060}" type="slidenum">
              <a:rPr lang="en-US"/>
              <a:pPr/>
              <a:t>15</a:t>
            </a:fld>
            <a:endParaRPr lang="en-US" dirty="0"/>
          </a:p>
        </p:txBody>
      </p:sp>
      <p:sp>
        <p:nvSpPr>
          <p:cNvPr id="68610" name="Rectangle 2"/>
          <p:cNvSpPr>
            <a:spLocks noGrp="1" noRot="1" noChangeAspect="1" noChangeArrowheads="1" noTextEdit="1"/>
          </p:cNvSpPr>
          <p:nvPr>
            <p:ph type="sldImg"/>
          </p:nvPr>
        </p:nvSpPr>
        <p:spPr>
          <a:ln/>
        </p:spPr>
      </p:sp>
      <p:sp>
        <p:nvSpPr>
          <p:cNvPr id="68611" name="Rectangle 3"/>
          <p:cNvSpPr>
            <a:spLocks noGrp="1" noChangeArrowheads="1"/>
          </p:cNvSpPr>
          <p:nvPr>
            <p:ph type="body" idx="1"/>
          </p:nvPr>
        </p:nvSpPr>
        <p:spPr/>
        <p:txBody>
          <a:bodyPr/>
          <a:lstStyle/>
          <a:p>
            <a:pPr>
              <a:buFontTx/>
              <a:buChar char="•"/>
            </a:pPr>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3E832F2-E651-4D37-A2A8-9F31CCFC66B7}" type="slidenum">
              <a:rPr lang="en-US"/>
              <a:pPr/>
              <a:t>16</a:t>
            </a:fld>
            <a:endParaRPr lang="en-US" dirty="0"/>
          </a:p>
        </p:txBody>
      </p:sp>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p:txBody>
          <a:bodyPr/>
          <a:lstStyle/>
          <a:p>
            <a:pPr>
              <a:buFontTx/>
              <a:buChar char="•"/>
            </a:pPr>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EFB41F-28B5-4395-80EC-C5152FC13513}" type="slidenum">
              <a:rPr lang="en-US"/>
              <a:pPr/>
              <a:t>17</a:t>
            </a:fld>
            <a:endParaRPr lang="en-US" dirty="0"/>
          </a:p>
        </p:txBody>
      </p:sp>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p:txBody>
          <a:bodyPr/>
          <a:lstStyle/>
          <a:p>
            <a:pPr>
              <a:buFontTx/>
              <a:buChar char="•"/>
            </a:pPr>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EE1B93-432B-4A36-9C82-195276416060}" type="slidenum">
              <a:rPr lang="en-US"/>
              <a:pPr/>
              <a:t>18</a:t>
            </a:fld>
            <a:endParaRPr lang="en-US" dirty="0"/>
          </a:p>
        </p:txBody>
      </p:sp>
      <p:sp>
        <p:nvSpPr>
          <p:cNvPr id="68610" name="Rectangle 2"/>
          <p:cNvSpPr>
            <a:spLocks noGrp="1" noRot="1" noChangeAspect="1" noChangeArrowheads="1" noTextEdit="1"/>
          </p:cNvSpPr>
          <p:nvPr>
            <p:ph type="sldImg"/>
          </p:nvPr>
        </p:nvSpPr>
        <p:spPr>
          <a:ln/>
        </p:spPr>
      </p:sp>
      <p:sp>
        <p:nvSpPr>
          <p:cNvPr id="68611" name="Rectangle 3"/>
          <p:cNvSpPr>
            <a:spLocks noGrp="1" noChangeArrowheads="1"/>
          </p:cNvSpPr>
          <p:nvPr>
            <p:ph type="body" idx="1"/>
          </p:nvPr>
        </p:nvSpPr>
        <p:spPr/>
        <p:txBody>
          <a:bodyPr/>
          <a:lstStyle/>
          <a:p>
            <a:pPr>
              <a:buFontTx/>
              <a:buChar char="•"/>
            </a:pPr>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3E832F2-E651-4D37-A2A8-9F31CCFC66B7}" type="slidenum">
              <a:rPr lang="en-US"/>
              <a:pPr/>
              <a:t>19</a:t>
            </a:fld>
            <a:endParaRPr lang="en-US" dirty="0"/>
          </a:p>
        </p:txBody>
      </p:sp>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p:txBody>
          <a:bodyPr/>
          <a:lstStyle/>
          <a:p>
            <a:pPr>
              <a:buFontTx/>
              <a:buChar char="•"/>
            </a:pPr>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87526EC-2B31-4D73-B6C0-EC9886E91D36}" type="slidenum">
              <a:rPr lang="en-US"/>
              <a:pPr/>
              <a:t>2</a:t>
            </a:fld>
            <a:endParaRPr lang="en-US" dirty="0"/>
          </a:p>
        </p:txBody>
      </p:sp>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p:txBody>
          <a:bodyPr/>
          <a:lstStyle/>
          <a:p>
            <a:pPr>
              <a:buFontTx/>
              <a:buChar char="•"/>
            </a:pPr>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EFB41F-28B5-4395-80EC-C5152FC13513}" type="slidenum">
              <a:rPr lang="en-US"/>
              <a:pPr/>
              <a:t>20</a:t>
            </a:fld>
            <a:endParaRPr lang="en-US" dirty="0"/>
          </a:p>
        </p:txBody>
      </p:sp>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p:txBody>
          <a:bodyPr/>
          <a:lstStyle/>
          <a:p>
            <a:pPr>
              <a:buFontTx/>
              <a:buChar char="•"/>
            </a:pPr>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EE1B93-432B-4A36-9C82-195276416060}" type="slidenum">
              <a:rPr lang="en-US"/>
              <a:pPr/>
              <a:t>21</a:t>
            </a:fld>
            <a:endParaRPr lang="en-US" dirty="0"/>
          </a:p>
        </p:txBody>
      </p:sp>
      <p:sp>
        <p:nvSpPr>
          <p:cNvPr id="68610" name="Rectangle 2"/>
          <p:cNvSpPr>
            <a:spLocks noGrp="1" noRot="1" noChangeAspect="1" noChangeArrowheads="1" noTextEdit="1"/>
          </p:cNvSpPr>
          <p:nvPr>
            <p:ph type="sldImg"/>
          </p:nvPr>
        </p:nvSpPr>
        <p:spPr>
          <a:ln/>
        </p:spPr>
      </p:sp>
      <p:sp>
        <p:nvSpPr>
          <p:cNvPr id="68611" name="Rectangle 3"/>
          <p:cNvSpPr>
            <a:spLocks noGrp="1" noChangeArrowheads="1"/>
          </p:cNvSpPr>
          <p:nvPr>
            <p:ph type="body" idx="1"/>
          </p:nvPr>
        </p:nvSpPr>
        <p:spPr/>
        <p:txBody>
          <a:bodyPr/>
          <a:lstStyle/>
          <a:p>
            <a:pPr>
              <a:buFontTx/>
              <a:buChar char="•"/>
            </a:pPr>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3E832F2-E651-4D37-A2A8-9F31CCFC66B7}" type="slidenum">
              <a:rPr lang="en-US"/>
              <a:pPr/>
              <a:t>22</a:t>
            </a:fld>
            <a:endParaRPr lang="en-US" dirty="0"/>
          </a:p>
        </p:txBody>
      </p:sp>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p:txBody>
          <a:bodyPr/>
          <a:lstStyle/>
          <a:p>
            <a:pPr>
              <a:buFontTx/>
              <a:buChar char="•"/>
            </a:pPr>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EFB41F-28B5-4395-80EC-C5152FC13513}" type="slidenum">
              <a:rPr lang="en-US"/>
              <a:pPr/>
              <a:t>23</a:t>
            </a:fld>
            <a:endParaRPr lang="en-US" dirty="0"/>
          </a:p>
        </p:txBody>
      </p:sp>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p:txBody>
          <a:bodyPr/>
          <a:lstStyle/>
          <a:p>
            <a:pPr>
              <a:buFontTx/>
              <a:buChar char="•"/>
            </a:pPr>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EE1B93-432B-4A36-9C82-195276416060}" type="slidenum">
              <a:rPr lang="en-US"/>
              <a:pPr/>
              <a:t>24</a:t>
            </a:fld>
            <a:endParaRPr lang="en-US" dirty="0"/>
          </a:p>
        </p:txBody>
      </p:sp>
      <p:sp>
        <p:nvSpPr>
          <p:cNvPr id="68610" name="Rectangle 2"/>
          <p:cNvSpPr>
            <a:spLocks noGrp="1" noRot="1" noChangeAspect="1" noChangeArrowheads="1" noTextEdit="1"/>
          </p:cNvSpPr>
          <p:nvPr>
            <p:ph type="sldImg"/>
          </p:nvPr>
        </p:nvSpPr>
        <p:spPr>
          <a:ln/>
        </p:spPr>
      </p:sp>
      <p:sp>
        <p:nvSpPr>
          <p:cNvPr id="68611" name="Rectangle 3"/>
          <p:cNvSpPr>
            <a:spLocks noGrp="1" noChangeArrowheads="1"/>
          </p:cNvSpPr>
          <p:nvPr>
            <p:ph type="body" idx="1"/>
          </p:nvPr>
        </p:nvSpPr>
        <p:spPr/>
        <p:txBody>
          <a:bodyPr/>
          <a:lstStyle/>
          <a:p>
            <a:pPr>
              <a:buFontTx/>
              <a:buChar char="•"/>
            </a:pPr>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3E832F2-E651-4D37-A2A8-9F31CCFC66B7}" type="slidenum">
              <a:rPr lang="en-US"/>
              <a:pPr/>
              <a:t>25</a:t>
            </a:fld>
            <a:endParaRPr lang="en-US" dirty="0"/>
          </a:p>
        </p:txBody>
      </p:sp>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p:txBody>
          <a:bodyPr/>
          <a:lstStyle/>
          <a:p>
            <a:pPr>
              <a:buFontTx/>
              <a:buChar char="•"/>
            </a:pPr>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EFB41F-28B5-4395-80EC-C5152FC13513}" type="slidenum">
              <a:rPr lang="en-US"/>
              <a:pPr/>
              <a:t>26</a:t>
            </a:fld>
            <a:endParaRPr lang="en-US" dirty="0"/>
          </a:p>
        </p:txBody>
      </p:sp>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p:txBody>
          <a:bodyPr/>
          <a:lstStyle/>
          <a:p>
            <a:pPr>
              <a:buFontTx/>
              <a:buChar char="•"/>
            </a:pPr>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EE1B93-432B-4A36-9C82-195276416060}" type="slidenum">
              <a:rPr lang="en-US"/>
              <a:pPr/>
              <a:t>3</a:t>
            </a:fld>
            <a:endParaRPr lang="en-US" dirty="0"/>
          </a:p>
        </p:txBody>
      </p:sp>
      <p:sp>
        <p:nvSpPr>
          <p:cNvPr id="68610" name="Rectangle 2"/>
          <p:cNvSpPr>
            <a:spLocks noGrp="1" noRot="1" noChangeAspect="1" noChangeArrowheads="1" noTextEdit="1"/>
          </p:cNvSpPr>
          <p:nvPr>
            <p:ph type="sldImg"/>
          </p:nvPr>
        </p:nvSpPr>
        <p:spPr>
          <a:ln/>
        </p:spPr>
      </p:sp>
      <p:sp>
        <p:nvSpPr>
          <p:cNvPr id="68611" name="Rectangle 3"/>
          <p:cNvSpPr>
            <a:spLocks noGrp="1" noChangeArrowheads="1"/>
          </p:cNvSpPr>
          <p:nvPr>
            <p:ph type="body" idx="1"/>
          </p:nvPr>
        </p:nvSpPr>
        <p:spPr/>
        <p:txBody>
          <a:bodyPr/>
          <a:lstStyle/>
          <a:p>
            <a:pPr>
              <a:buFontTx/>
              <a:buChar char="•"/>
            </a:pPr>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3E832F2-E651-4D37-A2A8-9F31CCFC66B7}" type="slidenum">
              <a:rPr lang="en-US"/>
              <a:pPr/>
              <a:t>4</a:t>
            </a:fld>
            <a:endParaRPr lang="en-US" dirty="0"/>
          </a:p>
        </p:txBody>
      </p:sp>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p:txBody>
          <a:bodyPr/>
          <a:lstStyle/>
          <a:p>
            <a:pPr>
              <a:buFontTx/>
              <a:buChar char="•"/>
            </a:pPr>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EFB41F-28B5-4395-80EC-C5152FC13513}" type="slidenum">
              <a:rPr lang="en-US"/>
              <a:pPr/>
              <a:t>5</a:t>
            </a:fld>
            <a:endParaRPr lang="en-US" dirty="0"/>
          </a:p>
        </p:txBody>
      </p:sp>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p:txBody>
          <a:bodyPr/>
          <a:lstStyle/>
          <a:p>
            <a:pPr>
              <a:buFontTx/>
              <a:buChar char="•"/>
            </a:pPr>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EE1B93-432B-4A36-9C82-195276416060}" type="slidenum">
              <a:rPr lang="en-US"/>
              <a:pPr/>
              <a:t>6</a:t>
            </a:fld>
            <a:endParaRPr lang="en-US" dirty="0"/>
          </a:p>
        </p:txBody>
      </p:sp>
      <p:sp>
        <p:nvSpPr>
          <p:cNvPr id="68610" name="Rectangle 2"/>
          <p:cNvSpPr>
            <a:spLocks noGrp="1" noRot="1" noChangeAspect="1" noChangeArrowheads="1" noTextEdit="1"/>
          </p:cNvSpPr>
          <p:nvPr>
            <p:ph type="sldImg"/>
          </p:nvPr>
        </p:nvSpPr>
        <p:spPr>
          <a:ln/>
        </p:spPr>
      </p:sp>
      <p:sp>
        <p:nvSpPr>
          <p:cNvPr id="68611" name="Rectangle 3"/>
          <p:cNvSpPr>
            <a:spLocks noGrp="1" noChangeArrowheads="1"/>
          </p:cNvSpPr>
          <p:nvPr>
            <p:ph type="body" idx="1"/>
          </p:nvPr>
        </p:nvSpPr>
        <p:spPr/>
        <p:txBody>
          <a:bodyPr/>
          <a:lstStyle/>
          <a:p>
            <a:pPr>
              <a:buFontTx/>
              <a:buChar char="•"/>
            </a:pPr>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3E832F2-E651-4D37-A2A8-9F31CCFC66B7}" type="slidenum">
              <a:rPr lang="en-US"/>
              <a:pPr/>
              <a:t>7</a:t>
            </a:fld>
            <a:endParaRPr lang="en-US" dirty="0"/>
          </a:p>
        </p:txBody>
      </p:sp>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p:txBody>
          <a:bodyPr/>
          <a:lstStyle/>
          <a:p>
            <a:pPr>
              <a:buFontTx/>
              <a:buChar char="•"/>
            </a:pPr>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EFB41F-28B5-4395-80EC-C5152FC13513}" type="slidenum">
              <a:rPr lang="en-US"/>
              <a:pPr/>
              <a:t>8</a:t>
            </a:fld>
            <a:endParaRPr lang="en-US" dirty="0"/>
          </a:p>
        </p:txBody>
      </p:sp>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p:txBody>
          <a:bodyPr/>
          <a:lstStyle/>
          <a:p>
            <a:pPr>
              <a:buFontTx/>
              <a:buChar char="•"/>
            </a:pPr>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EE1B93-432B-4A36-9C82-195276416060}" type="slidenum">
              <a:rPr lang="en-US"/>
              <a:pPr/>
              <a:t>9</a:t>
            </a:fld>
            <a:endParaRPr lang="en-US" dirty="0"/>
          </a:p>
        </p:txBody>
      </p:sp>
      <p:sp>
        <p:nvSpPr>
          <p:cNvPr id="68610" name="Rectangle 2"/>
          <p:cNvSpPr>
            <a:spLocks noGrp="1" noRot="1" noChangeAspect="1" noChangeArrowheads="1" noTextEdit="1"/>
          </p:cNvSpPr>
          <p:nvPr>
            <p:ph type="sldImg"/>
          </p:nvPr>
        </p:nvSpPr>
        <p:spPr>
          <a:ln/>
        </p:spPr>
      </p:sp>
      <p:sp>
        <p:nvSpPr>
          <p:cNvPr id="68611" name="Rectangle 3"/>
          <p:cNvSpPr>
            <a:spLocks noGrp="1" noChangeArrowheads="1"/>
          </p:cNvSpPr>
          <p:nvPr>
            <p:ph type="body" idx="1"/>
          </p:nvPr>
        </p:nvSpPr>
        <p:spPr/>
        <p:txBody>
          <a:bodyPr/>
          <a:lstStyle/>
          <a:p>
            <a:pPr>
              <a:buFontTx/>
              <a:buChar char="•"/>
            </a:pPr>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53250" name="Rectangle 2"/>
          <p:cNvSpPr>
            <a:spLocks noGrp="1" noChangeArrowheads="1"/>
          </p:cNvSpPr>
          <p:nvPr>
            <p:ph type="ctrTitle"/>
          </p:nvPr>
        </p:nvSpPr>
        <p:spPr>
          <a:xfrm>
            <a:off x="533400" y="1295400"/>
            <a:ext cx="8229600" cy="1143000"/>
          </a:xfrm>
        </p:spPr>
        <p:txBody>
          <a:bodyPr/>
          <a:lstStyle>
            <a:lvl1pPr algn="r">
              <a:defRPr sz="3600"/>
            </a:lvl1pPr>
          </a:lstStyle>
          <a:p>
            <a:r>
              <a:rPr lang="en-US" smtClean="0"/>
              <a:t>Click to edit Master title style</a:t>
            </a:r>
            <a:endParaRPr lang="en-US"/>
          </a:p>
        </p:txBody>
      </p:sp>
      <p:sp>
        <p:nvSpPr>
          <p:cNvPr id="53251" name="Rectangle 3"/>
          <p:cNvSpPr>
            <a:spLocks noGrp="1" noChangeArrowheads="1"/>
          </p:cNvSpPr>
          <p:nvPr>
            <p:ph type="subTitle" idx="1"/>
          </p:nvPr>
        </p:nvSpPr>
        <p:spPr>
          <a:xfrm>
            <a:off x="3711575" y="2819400"/>
            <a:ext cx="5051425" cy="1295400"/>
          </a:xfrm>
        </p:spPr>
        <p:txBody>
          <a:bodyPr/>
          <a:lstStyle>
            <a:lvl1pPr marL="0" indent="0" algn="r">
              <a:buFontTx/>
              <a:buNone/>
              <a:defRPr/>
            </a:lvl1pPr>
          </a:lstStyle>
          <a:p>
            <a:r>
              <a:rPr lang="en-US" smtClean="0"/>
              <a:t>Click to edit Master subtitle style</a:t>
            </a:r>
            <a:endParaRPr lang="en-US"/>
          </a:p>
        </p:txBody>
      </p:sp>
      <p:sp>
        <p:nvSpPr>
          <p:cNvPr id="53252" name="Rectangle 4"/>
          <p:cNvSpPr>
            <a:spLocks noGrp="1" noChangeArrowheads="1"/>
          </p:cNvSpPr>
          <p:nvPr>
            <p:ph type="dt" sz="half" idx="2"/>
          </p:nvPr>
        </p:nvSpPr>
        <p:spPr>
          <a:xfrm>
            <a:off x="304800" y="6400800"/>
            <a:ext cx="1905000" cy="457200"/>
          </a:xfrm>
        </p:spPr>
        <p:txBody>
          <a:bodyPr/>
          <a:lstStyle>
            <a:lvl1pPr>
              <a:defRPr/>
            </a:lvl1pPr>
          </a:lstStyle>
          <a:p>
            <a:endParaRPr lang="en-US" dirty="0"/>
          </a:p>
        </p:txBody>
      </p:sp>
      <p:sp>
        <p:nvSpPr>
          <p:cNvPr id="53253" name="Rectangle 5"/>
          <p:cNvSpPr>
            <a:spLocks noGrp="1" noChangeArrowheads="1"/>
          </p:cNvSpPr>
          <p:nvPr>
            <p:ph type="ftr" sz="quarter" idx="3"/>
          </p:nvPr>
        </p:nvSpPr>
        <p:spPr>
          <a:xfrm>
            <a:off x="3505200" y="6400800"/>
            <a:ext cx="2895600" cy="457200"/>
          </a:xfrm>
        </p:spPr>
        <p:txBody>
          <a:bodyPr/>
          <a:lstStyle>
            <a:lvl1pPr>
              <a:defRPr/>
            </a:lvl1pPr>
          </a:lstStyle>
          <a:p>
            <a:endParaRPr lang="en-US" dirty="0"/>
          </a:p>
        </p:txBody>
      </p:sp>
      <p:sp>
        <p:nvSpPr>
          <p:cNvPr id="53254" name="Rectangle 6"/>
          <p:cNvSpPr>
            <a:spLocks noGrp="1" noChangeArrowheads="1"/>
          </p:cNvSpPr>
          <p:nvPr>
            <p:ph type="sldNum" sz="quarter" idx="4"/>
          </p:nvPr>
        </p:nvSpPr>
        <p:spPr>
          <a:xfrm>
            <a:off x="6934200" y="6400800"/>
            <a:ext cx="1905000" cy="457200"/>
          </a:xfrm>
        </p:spPr>
        <p:txBody>
          <a:bodyPr/>
          <a:lstStyle>
            <a:lvl1pPr>
              <a:defRPr/>
            </a:lvl1pPr>
          </a:lstStyle>
          <a:p>
            <a:fld id="{13DF2338-097B-4264-8E72-A856CEE12771}" type="slidenum">
              <a:rPr lang="en-US"/>
              <a:pPr/>
              <a:t>‹#›</a:t>
            </a:fld>
            <a:endParaRPr lang="en-US" dirty="0"/>
          </a:p>
        </p:txBody>
      </p:sp>
    </p:spTree>
  </p:cSld>
  <p:clrMapOvr>
    <a:masterClrMapping/>
  </p:clrMapOvr>
  <p:transition>
    <p:fade thruBlk="1"/>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6FFD35D2-A457-4652-A634-B903CBBEE148}" type="slidenum">
              <a:rPr lang="en-US"/>
              <a:pPr/>
              <a:t>‹#›</a:t>
            </a:fld>
            <a:endParaRPr lang="en-US" dirty="0"/>
          </a:p>
        </p:txBody>
      </p:sp>
    </p:spTree>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10400" y="304800"/>
            <a:ext cx="1752600" cy="566261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752600" y="304800"/>
            <a:ext cx="5105400" cy="5662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1BC515BA-3D06-4280-946E-21FBEF5FCF7A}" type="slidenum">
              <a:rPr lang="en-US"/>
              <a:pPr/>
              <a:t>‹#›</a:t>
            </a:fld>
            <a:endParaRPr lang="en-US" dirty="0"/>
          </a:p>
        </p:txBody>
      </p:sp>
    </p:spTree>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811AAEEF-F233-4E32-A923-D4DF4B556C67}" type="slidenum">
              <a:rPr lang="en-US"/>
              <a:pPr/>
              <a:t>‹#›</a:t>
            </a:fld>
            <a:endParaRPr lang="en-US" dirty="0"/>
          </a:p>
        </p:txBody>
      </p:sp>
    </p:spTree>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A7AB9523-6905-405B-8AC8-E63F416FC9C7}" type="slidenum">
              <a:rPr lang="en-US"/>
              <a:pPr/>
              <a:t>‹#›</a:t>
            </a:fld>
            <a:endParaRPr lang="en-US" dirty="0"/>
          </a:p>
        </p:txBody>
      </p:sp>
    </p:spTree>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752600" y="1395413"/>
            <a:ext cx="34290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334000" y="1395413"/>
            <a:ext cx="34290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E7951DCE-B4FC-4A91-83BF-56D09753318D}" type="slidenum">
              <a:rPr lang="en-US"/>
              <a:pPr/>
              <a:t>‹#›</a:t>
            </a:fld>
            <a:endParaRPr lang="en-US" dirty="0"/>
          </a:p>
        </p:txBody>
      </p:sp>
    </p:spTree>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dirty="0"/>
          </a:p>
        </p:txBody>
      </p:sp>
      <p:sp>
        <p:nvSpPr>
          <p:cNvPr id="8" name="Footer Placeholder 7"/>
          <p:cNvSpPr>
            <a:spLocks noGrp="1"/>
          </p:cNvSpPr>
          <p:nvPr>
            <p:ph type="ftr" sz="quarter" idx="11"/>
          </p:nvPr>
        </p:nvSpPr>
        <p:spPr/>
        <p:txBody>
          <a:bodyPr/>
          <a:lstStyle>
            <a:lvl1pPr>
              <a:defRPr/>
            </a:lvl1pPr>
          </a:lstStyle>
          <a:p>
            <a:endParaRPr lang="en-US" dirty="0"/>
          </a:p>
        </p:txBody>
      </p:sp>
      <p:sp>
        <p:nvSpPr>
          <p:cNvPr id="9" name="Slide Number Placeholder 8"/>
          <p:cNvSpPr>
            <a:spLocks noGrp="1"/>
          </p:cNvSpPr>
          <p:nvPr>
            <p:ph type="sldNum" sz="quarter" idx="12"/>
          </p:nvPr>
        </p:nvSpPr>
        <p:spPr/>
        <p:txBody>
          <a:bodyPr/>
          <a:lstStyle>
            <a:lvl1pPr>
              <a:defRPr/>
            </a:lvl1pPr>
          </a:lstStyle>
          <a:p>
            <a:fld id="{63303231-D21E-4F74-BD7E-5FDD244E1CA6}" type="slidenum">
              <a:rPr lang="en-US"/>
              <a:pPr/>
              <a:t>‹#›</a:t>
            </a:fld>
            <a:endParaRPr lang="en-US" dirty="0"/>
          </a:p>
        </p:txBody>
      </p:sp>
    </p:spTree>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dirty="0"/>
          </a:p>
        </p:txBody>
      </p:sp>
      <p:sp>
        <p:nvSpPr>
          <p:cNvPr id="4" name="Footer Placeholder 3"/>
          <p:cNvSpPr>
            <a:spLocks noGrp="1"/>
          </p:cNvSpPr>
          <p:nvPr>
            <p:ph type="ftr" sz="quarter" idx="11"/>
          </p:nvPr>
        </p:nvSpPr>
        <p:spPr/>
        <p:txBody>
          <a:bodyPr/>
          <a:lstStyle>
            <a:lvl1pPr>
              <a:defRPr/>
            </a:lvl1pPr>
          </a:lstStyle>
          <a:p>
            <a:endParaRPr lang="en-US" dirty="0"/>
          </a:p>
        </p:txBody>
      </p:sp>
      <p:sp>
        <p:nvSpPr>
          <p:cNvPr id="5" name="Slide Number Placeholder 4"/>
          <p:cNvSpPr>
            <a:spLocks noGrp="1"/>
          </p:cNvSpPr>
          <p:nvPr>
            <p:ph type="sldNum" sz="quarter" idx="12"/>
          </p:nvPr>
        </p:nvSpPr>
        <p:spPr/>
        <p:txBody>
          <a:bodyPr/>
          <a:lstStyle>
            <a:lvl1pPr>
              <a:defRPr/>
            </a:lvl1pPr>
          </a:lstStyle>
          <a:p>
            <a:fld id="{0063BA1C-C7A3-45F8-9E86-8739D3421FB7}" type="slidenum">
              <a:rPr lang="en-US"/>
              <a:pPr/>
              <a:t>‹#›</a:t>
            </a:fld>
            <a:endParaRPr lang="en-US" dirty="0"/>
          </a:p>
        </p:txBody>
      </p:sp>
    </p:spTree>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dirty="0"/>
          </a:p>
        </p:txBody>
      </p:sp>
      <p:sp>
        <p:nvSpPr>
          <p:cNvPr id="3" name="Footer Placeholder 2"/>
          <p:cNvSpPr>
            <a:spLocks noGrp="1"/>
          </p:cNvSpPr>
          <p:nvPr>
            <p:ph type="ftr" sz="quarter" idx="11"/>
          </p:nvPr>
        </p:nvSpPr>
        <p:spPr/>
        <p:txBody>
          <a:bodyPr/>
          <a:lstStyle>
            <a:lvl1pPr>
              <a:defRPr/>
            </a:lvl1pPr>
          </a:lstStyle>
          <a:p>
            <a:endParaRPr lang="en-US" dirty="0"/>
          </a:p>
        </p:txBody>
      </p:sp>
      <p:sp>
        <p:nvSpPr>
          <p:cNvPr id="4" name="Slide Number Placeholder 3"/>
          <p:cNvSpPr>
            <a:spLocks noGrp="1"/>
          </p:cNvSpPr>
          <p:nvPr>
            <p:ph type="sldNum" sz="quarter" idx="12"/>
          </p:nvPr>
        </p:nvSpPr>
        <p:spPr/>
        <p:txBody>
          <a:bodyPr/>
          <a:lstStyle>
            <a:lvl1pPr>
              <a:defRPr/>
            </a:lvl1pPr>
          </a:lstStyle>
          <a:p>
            <a:fld id="{6AD1C6FD-A228-4DFF-9C48-5B61C80157C8}" type="slidenum">
              <a:rPr lang="en-US"/>
              <a:pPr/>
              <a:t>‹#›</a:t>
            </a:fld>
            <a:endParaRPr lang="en-US" dirty="0"/>
          </a:p>
        </p:txBody>
      </p:sp>
    </p:spTree>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CBFC9E96-5424-4435-BAB1-7174F194AED5}" type="slidenum">
              <a:rPr lang="en-US"/>
              <a:pPr/>
              <a:t>‹#›</a:t>
            </a:fld>
            <a:endParaRPr lang="en-US" dirty="0"/>
          </a:p>
        </p:txBody>
      </p:sp>
    </p:spTree>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0060F01E-2B22-4B7C-9328-0E1C58AAA094}" type="slidenum">
              <a:rPr lang="en-US"/>
              <a:pPr/>
              <a:t>‹#›</a:t>
            </a:fld>
            <a:endParaRPr lang="en-US" dirty="0"/>
          </a:p>
        </p:txBody>
      </p:sp>
    </p:spTree>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bwMode="auto">
          <a:xfrm>
            <a:off x="1752600" y="304800"/>
            <a:ext cx="70104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smtClean="0"/>
          </a:p>
        </p:txBody>
      </p:sp>
      <p:sp>
        <p:nvSpPr>
          <p:cNvPr id="52227" name="Rectangle 3"/>
          <p:cNvSpPr>
            <a:spLocks noGrp="1" noChangeArrowheads="1"/>
          </p:cNvSpPr>
          <p:nvPr>
            <p:ph type="body" idx="1"/>
          </p:nvPr>
        </p:nvSpPr>
        <p:spPr bwMode="auto">
          <a:xfrm>
            <a:off x="1752600" y="1395413"/>
            <a:ext cx="7010400" cy="4572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 Second level</a:t>
            </a:r>
          </a:p>
        </p:txBody>
      </p:sp>
      <p:sp>
        <p:nvSpPr>
          <p:cNvPr id="52228" name="Rectangle 4"/>
          <p:cNvSpPr>
            <a:spLocks noGrp="1" noChangeArrowheads="1"/>
          </p:cNvSpPr>
          <p:nvPr>
            <p:ph type="dt" sz="half" idx="2"/>
          </p:nvPr>
        </p:nvSpPr>
        <p:spPr bwMode="auto">
          <a:xfrm>
            <a:off x="1905000" y="6400800"/>
            <a:ext cx="1371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defRPr sz="1400"/>
            </a:lvl1pPr>
          </a:lstStyle>
          <a:p>
            <a:endParaRPr lang="en-US" dirty="0"/>
          </a:p>
        </p:txBody>
      </p:sp>
      <p:sp>
        <p:nvSpPr>
          <p:cNvPr id="52229" name="Rectangle 5"/>
          <p:cNvSpPr>
            <a:spLocks noGrp="1" noChangeArrowheads="1"/>
          </p:cNvSpPr>
          <p:nvPr>
            <p:ph type="ftr" sz="quarter" idx="3"/>
          </p:nvPr>
        </p:nvSpPr>
        <p:spPr bwMode="auto">
          <a:xfrm>
            <a:off x="4316413" y="6400800"/>
            <a:ext cx="2084387"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00000"/>
              </a:lnSpc>
              <a:spcBef>
                <a:spcPct val="0"/>
              </a:spcBef>
              <a:defRPr sz="1400"/>
            </a:lvl1pPr>
          </a:lstStyle>
          <a:p>
            <a:endParaRPr lang="en-US" dirty="0"/>
          </a:p>
        </p:txBody>
      </p:sp>
      <p:sp>
        <p:nvSpPr>
          <p:cNvPr id="52230" name="Rectangle 6"/>
          <p:cNvSpPr>
            <a:spLocks noGrp="1" noChangeArrowheads="1"/>
          </p:cNvSpPr>
          <p:nvPr>
            <p:ph type="sldNum" sz="quarter" idx="4"/>
          </p:nvPr>
        </p:nvSpPr>
        <p:spPr bwMode="auto">
          <a:xfrm>
            <a:off x="7391400" y="6400800"/>
            <a:ext cx="1371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400"/>
            </a:lvl1pPr>
          </a:lstStyle>
          <a:p>
            <a:fld id="{4700DB66-04F6-49A5-A4C5-1D1146B2F9A6}" type="slidenum">
              <a:rPr lang="en-US"/>
              <a:pPr/>
              <a:t>‹#›</a:t>
            </a:fld>
            <a:endParaRPr lang="en-US" dirty="0"/>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ransition>
    <p:fade thruBlk="1"/>
  </p:transition>
  <p:timing>
    <p:tnLst>
      <p:par>
        <p:cTn id="1" dur="indefinite" restart="never" nodeType="tmRoot"/>
      </p:par>
    </p:tnLst>
  </p:timing>
  <p:txStyles>
    <p:titleStyle>
      <a:lvl1pPr algn="l" rtl="0" eaLnBrk="1" fontAlgn="base" hangingPunct="1">
        <a:spcBef>
          <a:spcPct val="0"/>
        </a:spcBef>
        <a:spcAft>
          <a:spcPct val="0"/>
        </a:spcAft>
        <a:defRPr sz="3200" b="1">
          <a:solidFill>
            <a:srgbClr val="006666"/>
          </a:solidFill>
          <a:latin typeface="+mj-lt"/>
          <a:ea typeface="+mj-ea"/>
          <a:cs typeface="+mj-cs"/>
        </a:defRPr>
      </a:lvl1pPr>
      <a:lvl2pPr algn="l" rtl="0" eaLnBrk="1" fontAlgn="base" hangingPunct="1">
        <a:spcBef>
          <a:spcPct val="0"/>
        </a:spcBef>
        <a:spcAft>
          <a:spcPct val="0"/>
        </a:spcAft>
        <a:defRPr sz="3200" b="1">
          <a:solidFill>
            <a:srgbClr val="006666"/>
          </a:solidFill>
          <a:latin typeface="Tahoma" pitchFamily="34" charset="0"/>
        </a:defRPr>
      </a:lvl2pPr>
      <a:lvl3pPr algn="l" rtl="0" eaLnBrk="1" fontAlgn="base" hangingPunct="1">
        <a:spcBef>
          <a:spcPct val="0"/>
        </a:spcBef>
        <a:spcAft>
          <a:spcPct val="0"/>
        </a:spcAft>
        <a:defRPr sz="3200" b="1">
          <a:solidFill>
            <a:srgbClr val="006666"/>
          </a:solidFill>
          <a:latin typeface="Tahoma" pitchFamily="34" charset="0"/>
        </a:defRPr>
      </a:lvl3pPr>
      <a:lvl4pPr algn="l" rtl="0" eaLnBrk="1" fontAlgn="base" hangingPunct="1">
        <a:spcBef>
          <a:spcPct val="0"/>
        </a:spcBef>
        <a:spcAft>
          <a:spcPct val="0"/>
        </a:spcAft>
        <a:defRPr sz="3200" b="1">
          <a:solidFill>
            <a:srgbClr val="006666"/>
          </a:solidFill>
          <a:latin typeface="Tahoma" pitchFamily="34" charset="0"/>
        </a:defRPr>
      </a:lvl4pPr>
      <a:lvl5pPr algn="l" rtl="0" eaLnBrk="1" fontAlgn="base" hangingPunct="1">
        <a:spcBef>
          <a:spcPct val="0"/>
        </a:spcBef>
        <a:spcAft>
          <a:spcPct val="0"/>
        </a:spcAft>
        <a:defRPr sz="3200" b="1">
          <a:solidFill>
            <a:srgbClr val="006666"/>
          </a:solidFill>
          <a:latin typeface="Tahoma" pitchFamily="34" charset="0"/>
        </a:defRPr>
      </a:lvl5pPr>
      <a:lvl6pPr marL="457200" algn="l" rtl="0" eaLnBrk="1" fontAlgn="base" hangingPunct="1">
        <a:spcBef>
          <a:spcPct val="0"/>
        </a:spcBef>
        <a:spcAft>
          <a:spcPct val="0"/>
        </a:spcAft>
        <a:defRPr sz="3200" b="1">
          <a:solidFill>
            <a:srgbClr val="006666"/>
          </a:solidFill>
          <a:latin typeface="Tahoma" pitchFamily="34" charset="0"/>
        </a:defRPr>
      </a:lvl6pPr>
      <a:lvl7pPr marL="914400" algn="l" rtl="0" eaLnBrk="1" fontAlgn="base" hangingPunct="1">
        <a:spcBef>
          <a:spcPct val="0"/>
        </a:spcBef>
        <a:spcAft>
          <a:spcPct val="0"/>
        </a:spcAft>
        <a:defRPr sz="3200" b="1">
          <a:solidFill>
            <a:srgbClr val="006666"/>
          </a:solidFill>
          <a:latin typeface="Tahoma" pitchFamily="34" charset="0"/>
        </a:defRPr>
      </a:lvl7pPr>
      <a:lvl8pPr marL="1371600" algn="l" rtl="0" eaLnBrk="1" fontAlgn="base" hangingPunct="1">
        <a:spcBef>
          <a:spcPct val="0"/>
        </a:spcBef>
        <a:spcAft>
          <a:spcPct val="0"/>
        </a:spcAft>
        <a:defRPr sz="3200" b="1">
          <a:solidFill>
            <a:srgbClr val="006666"/>
          </a:solidFill>
          <a:latin typeface="Tahoma" pitchFamily="34" charset="0"/>
        </a:defRPr>
      </a:lvl8pPr>
      <a:lvl9pPr marL="1828800" algn="l" rtl="0" eaLnBrk="1" fontAlgn="base" hangingPunct="1">
        <a:spcBef>
          <a:spcPct val="0"/>
        </a:spcBef>
        <a:spcAft>
          <a:spcPct val="0"/>
        </a:spcAft>
        <a:defRPr sz="3200" b="1">
          <a:solidFill>
            <a:srgbClr val="006666"/>
          </a:solidFill>
          <a:latin typeface="Tahoma" pitchFamily="34" charset="0"/>
        </a:defRPr>
      </a:lvl9pPr>
    </p:titleStyle>
    <p:bodyStyle>
      <a:lvl1pPr marL="342900" indent="-342900" algn="l" rtl="0" eaLnBrk="1" fontAlgn="base" hangingPunct="1">
        <a:spcBef>
          <a:spcPct val="50000"/>
        </a:spcBef>
        <a:spcAft>
          <a:spcPct val="0"/>
        </a:spcAft>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itchFamily="2" charset="2"/>
        <a:buChar char="Ø"/>
        <a:defRPr sz="2200" i="1">
          <a:solidFill>
            <a:schemeClr val="tx1"/>
          </a:solidFill>
          <a:latin typeface="+mn-lt"/>
        </a:defRPr>
      </a:lvl2pPr>
      <a:lvl3pPr marL="1143000" indent="-228600" algn="l" rtl="0" eaLnBrk="1" fontAlgn="base" hangingPunct="1">
        <a:spcBef>
          <a:spcPct val="20000"/>
        </a:spcBef>
        <a:spcAft>
          <a:spcPct val="0"/>
        </a:spcAft>
        <a:buChar char="•"/>
        <a:defRPr sz="2000">
          <a:solidFill>
            <a:schemeClr val="tx1"/>
          </a:solidFill>
          <a:latin typeface="+mn-lt"/>
        </a:defRPr>
      </a:lvl3pPr>
      <a:lvl4pPr marL="1600200" indent="-228600" algn="l" rtl="0" eaLnBrk="1" fontAlgn="base" hangingPunct="1">
        <a:spcBef>
          <a:spcPct val="20000"/>
        </a:spcBef>
        <a:spcAft>
          <a:spcPct val="0"/>
        </a:spcAft>
        <a:buChar char="–"/>
        <a:defRPr sz="1600">
          <a:solidFill>
            <a:schemeClr val="tx1"/>
          </a:solidFill>
          <a:latin typeface="+mn-lt"/>
        </a:defRPr>
      </a:lvl4pPr>
      <a:lvl5pPr marL="2057400" indent="-228600" algn="l" rtl="0" eaLnBrk="1" fontAlgn="base" hangingPunct="1">
        <a:spcBef>
          <a:spcPct val="20000"/>
        </a:spcBef>
        <a:spcAft>
          <a:spcPct val="0"/>
        </a:spcAft>
        <a:buChar char="»"/>
        <a:defRPr sz="1200">
          <a:solidFill>
            <a:schemeClr val="tx1"/>
          </a:solidFill>
          <a:latin typeface="+mn-lt"/>
        </a:defRPr>
      </a:lvl5pPr>
      <a:lvl6pPr marL="2514600" indent="-228600" algn="l" rtl="0" eaLnBrk="1" fontAlgn="base" hangingPunct="1">
        <a:spcBef>
          <a:spcPct val="20000"/>
        </a:spcBef>
        <a:spcAft>
          <a:spcPct val="0"/>
        </a:spcAft>
        <a:buChar char="»"/>
        <a:defRPr sz="1200">
          <a:solidFill>
            <a:schemeClr val="tx1"/>
          </a:solidFill>
          <a:latin typeface="+mn-lt"/>
        </a:defRPr>
      </a:lvl6pPr>
      <a:lvl7pPr marL="2971800" indent="-228600" algn="l" rtl="0" eaLnBrk="1" fontAlgn="base" hangingPunct="1">
        <a:spcBef>
          <a:spcPct val="20000"/>
        </a:spcBef>
        <a:spcAft>
          <a:spcPct val="0"/>
        </a:spcAft>
        <a:buChar char="»"/>
        <a:defRPr sz="1200">
          <a:solidFill>
            <a:schemeClr val="tx1"/>
          </a:solidFill>
          <a:latin typeface="+mn-lt"/>
        </a:defRPr>
      </a:lvl7pPr>
      <a:lvl8pPr marL="3429000" indent="-228600" algn="l" rtl="0" eaLnBrk="1" fontAlgn="base" hangingPunct="1">
        <a:spcBef>
          <a:spcPct val="20000"/>
        </a:spcBef>
        <a:spcAft>
          <a:spcPct val="0"/>
        </a:spcAft>
        <a:buChar char="»"/>
        <a:defRPr sz="1200">
          <a:solidFill>
            <a:schemeClr val="tx1"/>
          </a:solidFill>
          <a:latin typeface="+mn-lt"/>
        </a:defRPr>
      </a:lvl8pPr>
      <a:lvl9pPr marL="3886200" indent="-228600" algn="l" rtl="0" eaLnBrk="1" fontAlgn="base" hangingPunct="1">
        <a:spcBef>
          <a:spcPct val="20000"/>
        </a:spcBef>
        <a:spcAft>
          <a:spcPct val="0"/>
        </a:spcAft>
        <a:buChar char="»"/>
        <a:defRPr sz="1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0.gif"/></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7.gif"/></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gif"/></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814388" y="1339850"/>
            <a:ext cx="7429500" cy="1143000"/>
          </a:xfrm>
        </p:spPr>
        <p:txBody>
          <a:bodyPr/>
          <a:lstStyle/>
          <a:p>
            <a:r>
              <a:rPr lang="en-US" dirty="0" smtClean="0"/>
              <a:t>SLOPE BINGO!!!!</a:t>
            </a:r>
            <a:endParaRPr lang="en-US" dirty="0"/>
          </a:p>
        </p:txBody>
      </p:sp>
      <p:sp>
        <p:nvSpPr>
          <p:cNvPr id="2051" name="Rectangle 3"/>
          <p:cNvSpPr>
            <a:spLocks noGrp="1" noChangeArrowheads="1"/>
          </p:cNvSpPr>
          <p:nvPr>
            <p:ph type="subTitle" idx="1"/>
          </p:nvPr>
        </p:nvSpPr>
        <p:spPr>
          <a:xfrm>
            <a:off x="3895725" y="2819400"/>
            <a:ext cx="5248275" cy="1109663"/>
          </a:xfrm>
        </p:spPr>
        <p:txBody>
          <a:bodyPr/>
          <a:lstStyle/>
          <a:p>
            <a:pPr algn="l">
              <a:spcBef>
                <a:spcPct val="0"/>
              </a:spcBef>
            </a:pPr>
            <a:r>
              <a:rPr lang="en-US" b="1" dirty="0" smtClean="0"/>
              <a:t>Students—be sure you have your materials!  You will need: </a:t>
            </a:r>
          </a:p>
          <a:p>
            <a:pPr marL="457200" indent="-457200" algn="l">
              <a:spcBef>
                <a:spcPct val="0"/>
              </a:spcBef>
              <a:buAutoNum type="arabicPeriod"/>
            </a:pPr>
            <a:r>
              <a:rPr lang="en-US" b="1" i="1" dirty="0" smtClean="0"/>
              <a:t>A Bingo Play Card</a:t>
            </a:r>
          </a:p>
          <a:p>
            <a:pPr marL="457200" indent="-457200" algn="l">
              <a:spcBef>
                <a:spcPct val="0"/>
              </a:spcBef>
              <a:buAutoNum type="arabicPeriod"/>
            </a:pPr>
            <a:r>
              <a:rPr lang="en-US" b="1" i="1" dirty="0" smtClean="0"/>
              <a:t>A Slope Bingo Calculation Sheet</a:t>
            </a:r>
          </a:p>
          <a:p>
            <a:pPr marL="457200" indent="-457200" algn="l">
              <a:spcBef>
                <a:spcPct val="0"/>
              </a:spcBef>
              <a:buAutoNum type="arabicPeriod"/>
            </a:pPr>
            <a:r>
              <a:rPr lang="en-US" b="1" i="1" dirty="0" smtClean="0"/>
              <a:t>Something to write with</a:t>
            </a:r>
          </a:p>
          <a:p>
            <a:pPr marL="457200" indent="-457200" algn="l">
              <a:spcBef>
                <a:spcPct val="0"/>
              </a:spcBef>
              <a:buAutoNum type="arabicPeriod"/>
            </a:pPr>
            <a:r>
              <a:rPr lang="en-US" b="1" i="1" dirty="0" smtClean="0"/>
              <a:t>Your knowledge of Slope!</a:t>
            </a:r>
            <a:endParaRPr lang="en-US" b="1" i="1" dirty="0"/>
          </a:p>
        </p:txBody>
      </p:sp>
    </p:spTree>
  </p:cSld>
  <p:clrMapOvr>
    <a:masterClrMapping/>
  </p:clrMapOvr>
  <p:transition advTm="30281">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Rectangle 5"/>
          <p:cNvSpPr>
            <a:spLocks noGrp="1" noChangeArrowheads="1"/>
          </p:cNvSpPr>
          <p:nvPr>
            <p:ph type="title"/>
          </p:nvPr>
        </p:nvSpPr>
        <p:spPr/>
        <p:txBody>
          <a:bodyPr/>
          <a:lstStyle/>
          <a:p>
            <a:r>
              <a:rPr lang="en-US" dirty="0" smtClean="0"/>
              <a:t>Find the Slope…</a:t>
            </a:r>
            <a:endParaRPr lang="en-US" dirty="0"/>
          </a:p>
        </p:txBody>
      </p:sp>
      <p:sp>
        <p:nvSpPr>
          <p:cNvPr id="5126" name="Rectangle 6"/>
          <p:cNvSpPr>
            <a:spLocks noGrp="1" noChangeArrowheads="1"/>
          </p:cNvSpPr>
          <p:nvPr>
            <p:ph type="body" idx="1"/>
          </p:nvPr>
        </p:nvSpPr>
        <p:spPr>
          <a:xfrm>
            <a:off x="1752600" y="1395413"/>
            <a:ext cx="6735763" cy="4572000"/>
          </a:xfrm>
        </p:spPr>
        <p:txBody>
          <a:bodyPr/>
          <a:lstStyle/>
          <a:p>
            <a:pPr>
              <a:buNone/>
            </a:pPr>
            <a:r>
              <a:rPr lang="en-US" dirty="0" smtClean="0"/>
              <a:t>Slope of the line passing through the points</a:t>
            </a:r>
          </a:p>
          <a:p>
            <a:pPr>
              <a:buNone/>
            </a:pPr>
            <a:r>
              <a:rPr lang="en-US" dirty="0" smtClean="0"/>
              <a:t>(2,1) and (-5,2)</a:t>
            </a:r>
          </a:p>
          <a:p>
            <a:pPr>
              <a:buNone/>
            </a:pPr>
            <a:endParaRPr lang="en-US" dirty="0"/>
          </a:p>
        </p:txBody>
      </p:sp>
      <p:pic>
        <p:nvPicPr>
          <p:cNvPr id="5127" name="Picture 7" descr="C:\Users\eric\Pictures\Microsoft Clip Organizer\j0432665.png"/>
          <p:cNvPicPr>
            <a:picLocks noChangeAspect="1" noChangeArrowheads="1"/>
          </p:cNvPicPr>
          <p:nvPr/>
        </p:nvPicPr>
        <p:blipFill>
          <a:blip r:embed="rId3" cstate="print"/>
          <a:srcRect/>
          <a:stretch>
            <a:fillRect/>
          </a:stretch>
        </p:blipFill>
        <p:spPr bwMode="auto">
          <a:xfrm>
            <a:off x="4492672" y="4264072"/>
            <a:ext cx="1714500" cy="1714500"/>
          </a:xfrm>
          <a:prstGeom prst="rect">
            <a:avLst/>
          </a:prstGeom>
          <a:noFill/>
        </p:spPr>
      </p:pic>
    </p:spTree>
  </p:cSld>
  <p:clrMapOvr>
    <a:masterClrMapping/>
  </p:clrMapOvr>
  <p:transition advTm="29437">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4" name="Rectangle 8"/>
          <p:cNvSpPr>
            <a:spLocks noGrp="1" noChangeArrowheads="1"/>
          </p:cNvSpPr>
          <p:nvPr>
            <p:ph type="title"/>
          </p:nvPr>
        </p:nvSpPr>
        <p:spPr/>
        <p:txBody>
          <a:bodyPr/>
          <a:lstStyle/>
          <a:p>
            <a:r>
              <a:rPr lang="en-US" dirty="0" smtClean="0"/>
              <a:t>Find the Slope…</a:t>
            </a:r>
            <a:endParaRPr lang="en-US" dirty="0"/>
          </a:p>
        </p:txBody>
      </p:sp>
      <p:sp>
        <p:nvSpPr>
          <p:cNvPr id="4105" name="Rectangle 9"/>
          <p:cNvSpPr>
            <a:spLocks noGrp="1" noChangeArrowheads="1"/>
          </p:cNvSpPr>
          <p:nvPr>
            <p:ph type="body" idx="1"/>
          </p:nvPr>
        </p:nvSpPr>
        <p:spPr/>
        <p:txBody>
          <a:bodyPr/>
          <a:lstStyle/>
          <a:p>
            <a:pPr>
              <a:buFontTx/>
              <a:buNone/>
            </a:pPr>
            <a:r>
              <a:rPr lang="en-US" dirty="0"/>
              <a:t>	</a:t>
            </a:r>
            <a:r>
              <a:rPr lang="en-US" dirty="0" smtClean="0"/>
              <a:t>Of the graph….</a:t>
            </a:r>
            <a:endParaRPr lang="en-US" dirty="0"/>
          </a:p>
        </p:txBody>
      </p:sp>
      <p:pic>
        <p:nvPicPr>
          <p:cNvPr id="4106" name="Picture 10" descr="C:\Users\eric\Pictures\Microsoft Clip Organizer\j0433868.png"/>
          <p:cNvPicPr>
            <a:picLocks noChangeAspect="1" noChangeArrowheads="1"/>
          </p:cNvPicPr>
          <p:nvPr/>
        </p:nvPicPr>
        <p:blipFill>
          <a:blip r:embed="rId3" cstate="print"/>
          <a:srcRect/>
          <a:stretch>
            <a:fillRect/>
          </a:stretch>
        </p:blipFill>
        <p:spPr bwMode="auto">
          <a:xfrm>
            <a:off x="7116853" y="5029428"/>
            <a:ext cx="1828572" cy="1828572"/>
          </a:xfrm>
          <a:prstGeom prst="rect">
            <a:avLst/>
          </a:prstGeom>
          <a:noFill/>
        </p:spPr>
      </p:pic>
      <p:pic>
        <p:nvPicPr>
          <p:cNvPr id="5" name="Picture 4" descr="http://www.mathsteacher.com.au/year8/ch15_graphs/04_plot/Image15868.gif"/>
          <p:cNvPicPr/>
          <p:nvPr/>
        </p:nvPicPr>
        <p:blipFill>
          <a:blip r:embed="rId4" cstate="print"/>
          <a:srcRect/>
          <a:stretch>
            <a:fillRect/>
          </a:stretch>
        </p:blipFill>
        <p:spPr bwMode="auto">
          <a:xfrm>
            <a:off x="3448050" y="2076450"/>
            <a:ext cx="3206750" cy="3790950"/>
          </a:xfrm>
          <a:prstGeom prst="rect">
            <a:avLst/>
          </a:prstGeom>
          <a:noFill/>
          <a:ln w="9525">
            <a:noFill/>
            <a:miter lim="800000"/>
            <a:headEnd/>
            <a:tailEnd/>
          </a:ln>
        </p:spPr>
      </p:pic>
    </p:spTree>
  </p:cSld>
  <p:clrMapOvr>
    <a:masterClrMapping/>
  </p:clrMapOvr>
  <p:transition advTm="36313">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 name="Rectangle 10"/>
          <p:cNvSpPr>
            <a:spLocks noGrp="1" noChangeArrowheads="1"/>
          </p:cNvSpPr>
          <p:nvPr>
            <p:ph type="title"/>
          </p:nvPr>
        </p:nvSpPr>
        <p:spPr/>
        <p:txBody>
          <a:bodyPr/>
          <a:lstStyle/>
          <a:p>
            <a:r>
              <a:rPr lang="en-US" dirty="0" smtClean="0"/>
              <a:t>Find the Slope…</a:t>
            </a:r>
            <a:endParaRPr lang="en-US" dirty="0"/>
          </a:p>
        </p:txBody>
      </p:sp>
      <p:sp>
        <p:nvSpPr>
          <p:cNvPr id="3083" name="Rectangle 11"/>
          <p:cNvSpPr>
            <a:spLocks noGrp="1" noChangeArrowheads="1"/>
          </p:cNvSpPr>
          <p:nvPr>
            <p:ph type="body" idx="1"/>
          </p:nvPr>
        </p:nvSpPr>
        <p:spPr/>
        <p:txBody>
          <a:bodyPr/>
          <a:lstStyle/>
          <a:p>
            <a:r>
              <a:rPr lang="en-US" dirty="0" smtClean="0"/>
              <a:t>Slope of the line perpendicular to the equation</a:t>
            </a:r>
          </a:p>
          <a:p>
            <a:endParaRPr lang="en-US" dirty="0"/>
          </a:p>
        </p:txBody>
      </p:sp>
      <p:sp>
        <p:nvSpPr>
          <p:cNvPr id="3072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0721"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454400" y="3390900"/>
            <a:ext cx="1866900" cy="800100"/>
          </a:xfrm>
          <a:prstGeom prst="rect">
            <a:avLst/>
          </a:prstGeom>
          <a:noFill/>
        </p:spPr>
      </p:pic>
    </p:spTree>
  </p:cSld>
  <p:clrMapOvr>
    <a:masterClrMapping/>
  </p:clrMapOvr>
  <p:transition advTm="40062">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Rectangle 5"/>
          <p:cNvSpPr>
            <a:spLocks noGrp="1" noChangeArrowheads="1"/>
          </p:cNvSpPr>
          <p:nvPr>
            <p:ph type="title"/>
          </p:nvPr>
        </p:nvSpPr>
        <p:spPr/>
        <p:txBody>
          <a:bodyPr/>
          <a:lstStyle/>
          <a:p>
            <a:r>
              <a:rPr lang="en-US" dirty="0" smtClean="0"/>
              <a:t>Find the Slope…</a:t>
            </a:r>
            <a:endParaRPr lang="en-US" dirty="0"/>
          </a:p>
        </p:txBody>
      </p:sp>
      <p:sp>
        <p:nvSpPr>
          <p:cNvPr id="5126" name="Rectangle 6"/>
          <p:cNvSpPr>
            <a:spLocks noGrp="1" noChangeArrowheads="1"/>
          </p:cNvSpPr>
          <p:nvPr>
            <p:ph type="body" idx="1"/>
          </p:nvPr>
        </p:nvSpPr>
        <p:spPr>
          <a:xfrm>
            <a:off x="1752600" y="1395413"/>
            <a:ext cx="6735763" cy="4572000"/>
          </a:xfrm>
        </p:spPr>
        <p:txBody>
          <a:bodyPr/>
          <a:lstStyle/>
          <a:p>
            <a:pPr>
              <a:buNone/>
            </a:pPr>
            <a:r>
              <a:rPr lang="en-US" dirty="0" smtClean="0"/>
              <a:t>Slope of the line passing through the points</a:t>
            </a:r>
          </a:p>
          <a:p>
            <a:pPr>
              <a:buNone/>
            </a:pPr>
            <a:r>
              <a:rPr lang="en-US" dirty="0" smtClean="0"/>
              <a:t>(2, ½) and (3, ½)</a:t>
            </a:r>
          </a:p>
          <a:p>
            <a:endParaRPr lang="en-US" dirty="0"/>
          </a:p>
        </p:txBody>
      </p:sp>
      <p:pic>
        <p:nvPicPr>
          <p:cNvPr id="5127" name="Picture 7" descr="C:\Users\eric\Pictures\Microsoft Clip Organizer\j0432665.png"/>
          <p:cNvPicPr>
            <a:picLocks noChangeAspect="1" noChangeArrowheads="1"/>
          </p:cNvPicPr>
          <p:nvPr/>
        </p:nvPicPr>
        <p:blipFill>
          <a:blip r:embed="rId3" cstate="print"/>
          <a:srcRect/>
          <a:stretch>
            <a:fillRect/>
          </a:stretch>
        </p:blipFill>
        <p:spPr bwMode="auto">
          <a:xfrm>
            <a:off x="4492672" y="4264072"/>
            <a:ext cx="1714500" cy="1714500"/>
          </a:xfrm>
          <a:prstGeom prst="rect">
            <a:avLst/>
          </a:prstGeom>
          <a:noFill/>
        </p:spPr>
      </p:pic>
    </p:spTree>
  </p:cSld>
  <p:clrMapOvr>
    <a:masterClrMapping/>
  </p:clrMapOvr>
  <p:transition advTm="29437">
    <p:fade thruBlk="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4" name="Rectangle 8"/>
          <p:cNvSpPr>
            <a:spLocks noGrp="1" noChangeArrowheads="1"/>
          </p:cNvSpPr>
          <p:nvPr>
            <p:ph type="title"/>
          </p:nvPr>
        </p:nvSpPr>
        <p:spPr/>
        <p:txBody>
          <a:bodyPr/>
          <a:lstStyle/>
          <a:p>
            <a:r>
              <a:rPr lang="en-US" dirty="0" smtClean="0"/>
              <a:t>Find the Slope…</a:t>
            </a:r>
            <a:endParaRPr lang="en-US" dirty="0"/>
          </a:p>
        </p:txBody>
      </p:sp>
      <p:sp>
        <p:nvSpPr>
          <p:cNvPr id="4105" name="Rectangle 9"/>
          <p:cNvSpPr>
            <a:spLocks noGrp="1" noChangeArrowheads="1"/>
          </p:cNvSpPr>
          <p:nvPr>
            <p:ph type="body" idx="1"/>
          </p:nvPr>
        </p:nvSpPr>
        <p:spPr/>
        <p:txBody>
          <a:bodyPr/>
          <a:lstStyle/>
          <a:p>
            <a:pPr>
              <a:buNone/>
            </a:pPr>
            <a:r>
              <a:rPr lang="en-US" dirty="0"/>
              <a:t>	</a:t>
            </a:r>
            <a:r>
              <a:rPr lang="en-US" dirty="0" smtClean="0"/>
              <a:t> </a:t>
            </a:r>
            <a:r>
              <a:rPr lang="en-US" dirty="0" smtClean="0"/>
              <a:t>Slope of the line perpendicular to the equation</a:t>
            </a:r>
          </a:p>
          <a:p>
            <a:pPr>
              <a:buFontTx/>
              <a:buNone/>
            </a:pPr>
            <a:endParaRPr lang="en-US" dirty="0"/>
          </a:p>
        </p:txBody>
      </p:sp>
      <p:pic>
        <p:nvPicPr>
          <p:cNvPr id="4106" name="Picture 10" descr="C:\Users\eric\Pictures\Microsoft Clip Organizer\j0433868.png"/>
          <p:cNvPicPr>
            <a:picLocks noChangeAspect="1" noChangeArrowheads="1"/>
          </p:cNvPicPr>
          <p:nvPr/>
        </p:nvPicPr>
        <p:blipFill>
          <a:blip r:embed="rId3" cstate="print"/>
          <a:srcRect/>
          <a:stretch>
            <a:fillRect/>
          </a:stretch>
        </p:blipFill>
        <p:spPr bwMode="auto">
          <a:xfrm>
            <a:off x="5554753" y="4589173"/>
            <a:ext cx="1828572" cy="1828572"/>
          </a:xfrm>
          <a:prstGeom prst="rect">
            <a:avLst/>
          </a:prstGeom>
          <a:noFill/>
        </p:spPr>
      </p:pic>
      <p:sp>
        <p:nvSpPr>
          <p:cNvPr id="266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6625" name="Picture 1"/>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4102100" y="2654300"/>
            <a:ext cx="1381125" cy="733425"/>
          </a:xfrm>
          <a:prstGeom prst="rect">
            <a:avLst/>
          </a:prstGeom>
          <a:noFill/>
        </p:spPr>
      </p:pic>
    </p:spTree>
  </p:cSld>
  <p:clrMapOvr>
    <a:masterClrMapping/>
  </p:clrMapOvr>
  <p:transition advTm="36313">
    <p:fade thruBlk="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 name="Rectangle 10"/>
          <p:cNvSpPr>
            <a:spLocks noGrp="1" noChangeArrowheads="1"/>
          </p:cNvSpPr>
          <p:nvPr>
            <p:ph type="title"/>
          </p:nvPr>
        </p:nvSpPr>
        <p:spPr/>
        <p:txBody>
          <a:bodyPr/>
          <a:lstStyle/>
          <a:p>
            <a:r>
              <a:rPr lang="en-US" dirty="0" smtClean="0"/>
              <a:t>Find the Slope…</a:t>
            </a:r>
            <a:endParaRPr lang="en-US" dirty="0"/>
          </a:p>
        </p:txBody>
      </p:sp>
      <p:sp>
        <p:nvSpPr>
          <p:cNvPr id="3083" name="Rectangle 11"/>
          <p:cNvSpPr>
            <a:spLocks noGrp="1" noChangeArrowheads="1"/>
          </p:cNvSpPr>
          <p:nvPr>
            <p:ph type="body" idx="1"/>
          </p:nvPr>
        </p:nvSpPr>
        <p:spPr/>
        <p:txBody>
          <a:bodyPr/>
          <a:lstStyle/>
          <a:p>
            <a:pPr>
              <a:buNone/>
            </a:pPr>
            <a:r>
              <a:rPr lang="en-US" dirty="0" smtClean="0"/>
              <a:t>Slope of the line passing through the points</a:t>
            </a:r>
          </a:p>
          <a:p>
            <a:pPr>
              <a:buNone/>
            </a:pPr>
            <a:r>
              <a:rPr lang="en-US" dirty="0" smtClean="0"/>
              <a:t>(10,-4) and (4,-2)</a:t>
            </a:r>
          </a:p>
          <a:p>
            <a:endParaRPr lang="en-US" dirty="0"/>
          </a:p>
        </p:txBody>
      </p:sp>
    </p:spTree>
  </p:cSld>
  <p:clrMapOvr>
    <a:masterClrMapping/>
  </p:clrMapOvr>
  <p:transition advTm="40062">
    <p:fade thruBlk="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Rectangle 5"/>
          <p:cNvSpPr>
            <a:spLocks noGrp="1" noChangeArrowheads="1"/>
          </p:cNvSpPr>
          <p:nvPr>
            <p:ph type="title"/>
          </p:nvPr>
        </p:nvSpPr>
        <p:spPr/>
        <p:txBody>
          <a:bodyPr/>
          <a:lstStyle/>
          <a:p>
            <a:r>
              <a:rPr lang="en-US" dirty="0" smtClean="0"/>
              <a:t>Find the Slope…</a:t>
            </a:r>
            <a:endParaRPr lang="en-US" dirty="0"/>
          </a:p>
        </p:txBody>
      </p:sp>
      <p:sp>
        <p:nvSpPr>
          <p:cNvPr id="5126" name="Rectangle 6"/>
          <p:cNvSpPr>
            <a:spLocks noGrp="1" noChangeArrowheads="1"/>
          </p:cNvSpPr>
          <p:nvPr>
            <p:ph type="body" idx="1"/>
          </p:nvPr>
        </p:nvSpPr>
        <p:spPr>
          <a:xfrm>
            <a:off x="1752600" y="1395413"/>
            <a:ext cx="6735763" cy="4572000"/>
          </a:xfrm>
        </p:spPr>
        <p:txBody>
          <a:bodyPr/>
          <a:lstStyle/>
          <a:p>
            <a:r>
              <a:rPr lang="en-US" dirty="0" smtClean="0"/>
              <a:t>Slope of the line parallel to the equation</a:t>
            </a:r>
          </a:p>
          <a:p>
            <a:endParaRPr lang="en-US" dirty="0"/>
          </a:p>
        </p:txBody>
      </p:sp>
      <p:pic>
        <p:nvPicPr>
          <p:cNvPr id="5127" name="Picture 7" descr="C:\Users\eric\Pictures\Microsoft Clip Organizer\j0432665.png"/>
          <p:cNvPicPr>
            <a:picLocks noChangeAspect="1" noChangeArrowheads="1"/>
          </p:cNvPicPr>
          <p:nvPr/>
        </p:nvPicPr>
        <p:blipFill>
          <a:blip r:embed="rId3" cstate="print"/>
          <a:srcRect/>
          <a:stretch>
            <a:fillRect/>
          </a:stretch>
        </p:blipFill>
        <p:spPr bwMode="auto">
          <a:xfrm>
            <a:off x="4492672" y="4264072"/>
            <a:ext cx="1714500" cy="1714500"/>
          </a:xfrm>
          <a:prstGeom prst="rect">
            <a:avLst/>
          </a:prstGeom>
          <a:noFill/>
        </p:spPr>
      </p:pic>
      <p:sp>
        <p:nvSpPr>
          <p:cNvPr id="2253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2529" name="Picture 1"/>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543300" y="2705100"/>
            <a:ext cx="1381125" cy="733425"/>
          </a:xfrm>
          <a:prstGeom prst="rect">
            <a:avLst/>
          </a:prstGeom>
          <a:noFill/>
        </p:spPr>
      </p:pic>
    </p:spTree>
  </p:cSld>
  <p:clrMapOvr>
    <a:masterClrMapping/>
  </p:clrMapOvr>
  <p:transition advTm="29437">
    <p:fade thruBlk="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4" name="Rectangle 8"/>
          <p:cNvSpPr>
            <a:spLocks noGrp="1" noChangeArrowheads="1"/>
          </p:cNvSpPr>
          <p:nvPr>
            <p:ph type="title"/>
          </p:nvPr>
        </p:nvSpPr>
        <p:spPr/>
        <p:txBody>
          <a:bodyPr/>
          <a:lstStyle/>
          <a:p>
            <a:r>
              <a:rPr lang="en-US" dirty="0" smtClean="0"/>
              <a:t>Find the Slope…</a:t>
            </a:r>
            <a:endParaRPr lang="en-US" dirty="0"/>
          </a:p>
        </p:txBody>
      </p:sp>
      <p:sp>
        <p:nvSpPr>
          <p:cNvPr id="4105" name="Rectangle 9"/>
          <p:cNvSpPr>
            <a:spLocks noGrp="1" noChangeArrowheads="1"/>
          </p:cNvSpPr>
          <p:nvPr>
            <p:ph type="body" idx="1"/>
          </p:nvPr>
        </p:nvSpPr>
        <p:spPr/>
        <p:txBody>
          <a:bodyPr/>
          <a:lstStyle/>
          <a:p>
            <a:pPr>
              <a:buNone/>
            </a:pPr>
            <a:r>
              <a:rPr lang="en-US" dirty="0" smtClean="0"/>
              <a:t>Slope </a:t>
            </a:r>
            <a:r>
              <a:rPr lang="en-US" dirty="0" smtClean="0"/>
              <a:t>of the line that is perpendicular to the line passing through the points</a:t>
            </a:r>
          </a:p>
          <a:p>
            <a:pPr>
              <a:buNone/>
            </a:pPr>
            <a:r>
              <a:rPr lang="en-US" dirty="0" smtClean="0"/>
              <a:t>(0,4) and (2,3)</a:t>
            </a:r>
          </a:p>
          <a:p>
            <a:pPr>
              <a:buFontTx/>
              <a:buNone/>
            </a:pPr>
            <a:endParaRPr lang="en-US" dirty="0"/>
          </a:p>
        </p:txBody>
      </p:sp>
      <p:pic>
        <p:nvPicPr>
          <p:cNvPr id="4106" name="Picture 10" descr="C:\Users\eric\Pictures\Microsoft Clip Organizer\j0433868.png"/>
          <p:cNvPicPr>
            <a:picLocks noChangeAspect="1" noChangeArrowheads="1"/>
          </p:cNvPicPr>
          <p:nvPr/>
        </p:nvPicPr>
        <p:blipFill>
          <a:blip r:embed="rId3" cstate="print"/>
          <a:srcRect/>
          <a:stretch>
            <a:fillRect/>
          </a:stretch>
        </p:blipFill>
        <p:spPr bwMode="auto">
          <a:xfrm>
            <a:off x="5554753" y="4589173"/>
            <a:ext cx="1828572" cy="1828572"/>
          </a:xfrm>
          <a:prstGeom prst="rect">
            <a:avLst/>
          </a:prstGeom>
          <a:noFill/>
        </p:spPr>
      </p:pic>
    </p:spTree>
  </p:cSld>
  <p:clrMapOvr>
    <a:masterClrMapping/>
  </p:clrMapOvr>
  <p:transition advTm="36313">
    <p:fade thruBlk="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 name="Rectangle 10"/>
          <p:cNvSpPr>
            <a:spLocks noGrp="1" noChangeArrowheads="1"/>
          </p:cNvSpPr>
          <p:nvPr>
            <p:ph type="title"/>
          </p:nvPr>
        </p:nvSpPr>
        <p:spPr/>
        <p:txBody>
          <a:bodyPr/>
          <a:lstStyle/>
          <a:p>
            <a:r>
              <a:rPr lang="en-US" dirty="0" smtClean="0"/>
              <a:t>Find the Slope…</a:t>
            </a:r>
            <a:endParaRPr lang="en-US" dirty="0"/>
          </a:p>
        </p:txBody>
      </p:sp>
      <p:sp>
        <p:nvSpPr>
          <p:cNvPr id="3083" name="Rectangle 11"/>
          <p:cNvSpPr>
            <a:spLocks noGrp="1" noChangeArrowheads="1"/>
          </p:cNvSpPr>
          <p:nvPr>
            <p:ph type="body" idx="1"/>
          </p:nvPr>
        </p:nvSpPr>
        <p:spPr/>
        <p:txBody>
          <a:bodyPr/>
          <a:lstStyle/>
          <a:p>
            <a:r>
              <a:rPr lang="en-US" dirty="0" smtClean="0"/>
              <a:t>Of the graph</a:t>
            </a:r>
            <a:endParaRPr lang="en-US" dirty="0"/>
          </a:p>
        </p:txBody>
      </p:sp>
      <p:pic>
        <p:nvPicPr>
          <p:cNvPr id="4" name="Picture 3" descr="example 2e"/>
          <p:cNvPicPr/>
          <p:nvPr/>
        </p:nvPicPr>
        <p:blipFill>
          <a:blip r:embed="rId3" cstate="print"/>
          <a:srcRect/>
          <a:stretch>
            <a:fillRect/>
          </a:stretch>
        </p:blipFill>
        <p:spPr bwMode="auto">
          <a:xfrm>
            <a:off x="2654300" y="2298700"/>
            <a:ext cx="5410200" cy="3898900"/>
          </a:xfrm>
          <a:prstGeom prst="rect">
            <a:avLst/>
          </a:prstGeom>
          <a:noFill/>
          <a:ln w="9525">
            <a:noFill/>
            <a:miter lim="800000"/>
            <a:headEnd/>
            <a:tailEnd/>
          </a:ln>
        </p:spPr>
      </p:pic>
    </p:spTree>
  </p:cSld>
  <p:clrMapOvr>
    <a:masterClrMapping/>
  </p:clrMapOvr>
  <p:transition advTm="40062">
    <p:fade thruBlk="1"/>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Rectangle 5"/>
          <p:cNvSpPr>
            <a:spLocks noGrp="1" noChangeArrowheads="1"/>
          </p:cNvSpPr>
          <p:nvPr>
            <p:ph type="title"/>
          </p:nvPr>
        </p:nvSpPr>
        <p:spPr/>
        <p:txBody>
          <a:bodyPr/>
          <a:lstStyle/>
          <a:p>
            <a:r>
              <a:rPr lang="en-US" dirty="0" smtClean="0"/>
              <a:t>Find the Slope…</a:t>
            </a:r>
            <a:endParaRPr lang="en-US" dirty="0"/>
          </a:p>
        </p:txBody>
      </p:sp>
      <p:sp>
        <p:nvSpPr>
          <p:cNvPr id="5126" name="Rectangle 6"/>
          <p:cNvSpPr>
            <a:spLocks noGrp="1" noChangeArrowheads="1"/>
          </p:cNvSpPr>
          <p:nvPr>
            <p:ph type="body" idx="1"/>
          </p:nvPr>
        </p:nvSpPr>
        <p:spPr>
          <a:xfrm>
            <a:off x="1752600" y="1395413"/>
            <a:ext cx="6735763" cy="4572000"/>
          </a:xfrm>
        </p:spPr>
        <p:txBody>
          <a:bodyPr/>
          <a:lstStyle/>
          <a:p>
            <a:pPr>
              <a:buNone/>
            </a:pPr>
            <a:r>
              <a:rPr lang="en-US" dirty="0" smtClean="0"/>
              <a:t>Of the equation:</a:t>
            </a:r>
          </a:p>
          <a:p>
            <a:endParaRPr lang="en-US" dirty="0" smtClean="0"/>
          </a:p>
          <a:p>
            <a:endParaRPr lang="en-US" dirty="0"/>
          </a:p>
        </p:txBody>
      </p:sp>
      <p:pic>
        <p:nvPicPr>
          <p:cNvPr id="5127" name="Picture 7" descr="C:\Users\eric\Pictures\Microsoft Clip Organizer\j0432665.png"/>
          <p:cNvPicPr>
            <a:picLocks noChangeAspect="1" noChangeArrowheads="1"/>
          </p:cNvPicPr>
          <p:nvPr/>
        </p:nvPicPr>
        <p:blipFill>
          <a:blip r:embed="rId3" cstate="print"/>
          <a:srcRect/>
          <a:stretch>
            <a:fillRect/>
          </a:stretch>
        </p:blipFill>
        <p:spPr bwMode="auto">
          <a:xfrm>
            <a:off x="4492672" y="4264072"/>
            <a:ext cx="1714500" cy="1714500"/>
          </a:xfrm>
          <a:prstGeom prst="rect">
            <a:avLst/>
          </a:prstGeom>
          <a:noFill/>
        </p:spPr>
      </p:pic>
      <p:sp>
        <p:nvSpPr>
          <p:cNvPr id="163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6385" name="Picture 1"/>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0" y="457200"/>
            <a:ext cx="819150" cy="314325"/>
          </a:xfrm>
          <a:prstGeom prst="rect">
            <a:avLst/>
          </a:prstGeom>
          <a:noFill/>
        </p:spPr>
      </p:pic>
      <p:sp>
        <p:nvSpPr>
          <p:cNvPr id="16387" name="Rectangle 3"/>
          <p:cNvSpPr>
            <a:spLocks noChangeArrowheads="1"/>
          </p:cNvSpPr>
          <p:nvPr/>
        </p:nvSpPr>
        <p:spPr bwMode="auto">
          <a:xfrm>
            <a:off x="0" y="7715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638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6388" name="Picture 4"/>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0" y="457200"/>
            <a:ext cx="819150" cy="314325"/>
          </a:xfrm>
          <a:prstGeom prst="rect">
            <a:avLst/>
          </a:prstGeom>
          <a:noFill/>
        </p:spPr>
      </p:pic>
      <p:sp>
        <p:nvSpPr>
          <p:cNvPr id="16390" name="Rectangle 6"/>
          <p:cNvSpPr>
            <a:spLocks noChangeArrowheads="1"/>
          </p:cNvSpPr>
          <p:nvPr/>
        </p:nvSpPr>
        <p:spPr bwMode="auto">
          <a:xfrm>
            <a:off x="0" y="7715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63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6391" name="Picture 7"/>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0" y="457200"/>
            <a:ext cx="819150" cy="314325"/>
          </a:xfrm>
          <a:prstGeom prst="rect">
            <a:avLst/>
          </a:prstGeom>
          <a:noFill/>
        </p:spPr>
      </p:pic>
      <p:sp>
        <p:nvSpPr>
          <p:cNvPr id="16393" name="Rectangle 9"/>
          <p:cNvSpPr>
            <a:spLocks noChangeArrowheads="1"/>
          </p:cNvSpPr>
          <p:nvPr/>
        </p:nvSpPr>
        <p:spPr bwMode="auto">
          <a:xfrm>
            <a:off x="0" y="7715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6395"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6394" name="Picture 10"/>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0" y="457200"/>
            <a:ext cx="819150" cy="314325"/>
          </a:xfrm>
          <a:prstGeom prst="rect">
            <a:avLst/>
          </a:prstGeom>
          <a:noFill/>
        </p:spPr>
      </p:pic>
      <p:sp>
        <p:nvSpPr>
          <p:cNvPr id="16396" name="Rectangle 12"/>
          <p:cNvSpPr>
            <a:spLocks noChangeArrowheads="1"/>
          </p:cNvSpPr>
          <p:nvPr/>
        </p:nvSpPr>
        <p:spPr bwMode="auto">
          <a:xfrm>
            <a:off x="0" y="7715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6398"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6397" name="Picture 13"/>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0" y="0"/>
            <a:ext cx="819150" cy="314325"/>
          </a:xfrm>
          <a:prstGeom prst="rect">
            <a:avLst/>
          </a:prstGeom>
          <a:noFill/>
        </p:spPr>
      </p:pic>
      <p:sp>
        <p:nvSpPr>
          <p:cNvPr id="164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6399" name="Picture 15"/>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3467100" y="2438400"/>
            <a:ext cx="1943100" cy="733425"/>
          </a:xfrm>
          <a:prstGeom prst="rect">
            <a:avLst/>
          </a:prstGeom>
          <a:noFill/>
        </p:spPr>
      </p:pic>
    </p:spTree>
  </p:cSld>
  <p:clrMapOvr>
    <a:masterClrMapping/>
  </p:clrMapOvr>
  <p:transition advTm="29437">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01" name="Rectangle 9"/>
          <p:cNvSpPr>
            <a:spLocks noGrp="1" noChangeArrowheads="1"/>
          </p:cNvSpPr>
          <p:nvPr>
            <p:ph type="title"/>
          </p:nvPr>
        </p:nvSpPr>
        <p:spPr>
          <a:xfrm>
            <a:off x="1752600" y="152400"/>
            <a:ext cx="7010400" cy="838200"/>
          </a:xfrm>
        </p:spPr>
        <p:txBody>
          <a:bodyPr/>
          <a:lstStyle/>
          <a:p>
            <a:r>
              <a:rPr lang="en-US" dirty="0" smtClean="0"/>
              <a:t>Directions</a:t>
            </a:r>
            <a:endParaRPr lang="en-US" dirty="0"/>
          </a:p>
        </p:txBody>
      </p:sp>
      <p:sp>
        <p:nvSpPr>
          <p:cNvPr id="8202" name="Rectangle 10"/>
          <p:cNvSpPr>
            <a:spLocks noGrp="1" noChangeArrowheads="1"/>
          </p:cNvSpPr>
          <p:nvPr>
            <p:ph type="body" idx="1"/>
          </p:nvPr>
        </p:nvSpPr>
        <p:spPr>
          <a:xfrm>
            <a:off x="1765300" y="798513"/>
            <a:ext cx="7010400" cy="4572000"/>
          </a:xfrm>
          <a:noFill/>
        </p:spPr>
        <p:txBody>
          <a:bodyPr/>
          <a:lstStyle/>
          <a:p>
            <a:r>
              <a:rPr lang="en-US" dirty="0" smtClean="0"/>
              <a:t>This game will require you to demonstrate your knowledge of SLOPE.  </a:t>
            </a:r>
          </a:p>
          <a:p>
            <a:r>
              <a:rPr lang="en-US" dirty="0" smtClean="0"/>
              <a:t>When a problem appears on this power point, copy the problem onto your Slope Bingo Calculation Sheet and then find the slope of the problem.  Be sure to show your work on the Calculation Sheet</a:t>
            </a:r>
          </a:p>
          <a:p>
            <a:r>
              <a:rPr lang="en-US" dirty="0" smtClean="0"/>
              <a:t>Once you have found the slope for the problem, find your answer on the Bingo Play Card.  </a:t>
            </a:r>
          </a:p>
          <a:p>
            <a:r>
              <a:rPr lang="en-US" dirty="0" smtClean="0"/>
              <a:t>***HINT:  The Bingo Play Card has all answers for each problem on this power point.  (So if you do not find your answer, go back and check your work for errors!)</a:t>
            </a:r>
          </a:p>
          <a:p>
            <a:r>
              <a:rPr lang="en-US" dirty="0" smtClean="0"/>
              <a:t>Good LUCK!</a:t>
            </a:r>
            <a:endParaRPr lang="en-US" dirty="0"/>
          </a:p>
        </p:txBody>
      </p:sp>
    </p:spTree>
  </p:cSld>
  <p:clrMapOvr>
    <a:masterClrMapping/>
  </p:clrMapOvr>
  <p:transition advTm="29985">
    <p:fade thruBlk="1"/>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4" name="Rectangle 8"/>
          <p:cNvSpPr>
            <a:spLocks noGrp="1" noChangeArrowheads="1"/>
          </p:cNvSpPr>
          <p:nvPr>
            <p:ph type="title"/>
          </p:nvPr>
        </p:nvSpPr>
        <p:spPr/>
        <p:txBody>
          <a:bodyPr/>
          <a:lstStyle/>
          <a:p>
            <a:r>
              <a:rPr lang="en-US" dirty="0" smtClean="0"/>
              <a:t>Find the Slope…</a:t>
            </a:r>
            <a:endParaRPr lang="en-US" dirty="0"/>
          </a:p>
        </p:txBody>
      </p:sp>
      <p:sp>
        <p:nvSpPr>
          <p:cNvPr id="4105" name="Rectangle 9"/>
          <p:cNvSpPr>
            <a:spLocks noGrp="1" noChangeArrowheads="1"/>
          </p:cNvSpPr>
          <p:nvPr>
            <p:ph type="body" idx="1"/>
          </p:nvPr>
        </p:nvSpPr>
        <p:spPr/>
        <p:txBody>
          <a:bodyPr/>
          <a:lstStyle/>
          <a:p>
            <a:pPr>
              <a:buFontTx/>
              <a:buNone/>
            </a:pPr>
            <a:r>
              <a:rPr lang="en-US" dirty="0"/>
              <a:t>	</a:t>
            </a:r>
            <a:r>
              <a:rPr lang="en-US" dirty="0" smtClean="0"/>
              <a:t>Of the graph...</a:t>
            </a:r>
            <a:endParaRPr lang="en-US" dirty="0"/>
          </a:p>
        </p:txBody>
      </p:sp>
      <p:pic>
        <p:nvPicPr>
          <p:cNvPr id="4106" name="Picture 10" descr="C:\Users\eric\Pictures\Microsoft Clip Organizer\j0433868.png"/>
          <p:cNvPicPr>
            <a:picLocks noChangeAspect="1" noChangeArrowheads="1"/>
          </p:cNvPicPr>
          <p:nvPr/>
        </p:nvPicPr>
        <p:blipFill>
          <a:blip r:embed="rId3" cstate="print"/>
          <a:srcRect/>
          <a:stretch>
            <a:fillRect/>
          </a:stretch>
        </p:blipFill>
        <p:spPr bwMode="auto">
          <a:xfrm>
            <a:off x="7116853" y="5029428"/>
            <a:ext cx="1828572" cy="1828572"/>
          </a:xfrm>
          <a:prstGeom prst="rect">
            <a:avLst/>
          </a:prstGeom>
          <a:noFill/>
        </p:spPr>
      </p:pic>
      <p:pic>
        <p:nvPicPr>
          <p:cNvPr id="5" name="Picture 4" descr="example 3e"/>
          <p:cNvPicPr/>
          <p:nvPr/>
        </p:nvPicPr>
        <p:blipFill>
          <a:blip r:embed="rId4" cstate="print"/>
          <a:srcRect/>
          <a:stretch>
            <a:fillRect/>
          </a:stretch>
        </p:blipFill>
        <p:spPr bwMode="auto">
          <a:xfrm>
            <a:off x="2654300" y="2298700"/>
            <a:ext cx="6489700" cy="3568700"/>
          </a:xfrm>
          <a:prstGeom prst="rect">
            <a:avLst/>
          </a:prstGeom>
          <a:noFill/>
          <a:ln w="9525">
            <a:noFill/>
            <a:miter lim="800000"/>
            <a:headEnd/>
            <a:tailEnd/>
          </a:ln>
        </p:spPr>
      </p:pic>
    </p:spTree>
  </p:cSld>
  <p:clrMapOvr>
    <a:masterClrMapping/>
  </p:clrMapOvr>
  <p:transition advTm="36313">
    <p:fade thruBlk="1"/>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 name="Rectangle 10"/>
          <p:cNvSpPr>
            <a:spLocks noGrp="1" noChangeArrowheads="1"/>
          </p:cNvSpPr>
          <p:nvPr>
            <p:ph type="title"/>
          </p:nvPr>
        </p:nvSpPr>
        <p:spPr/>
        <p:txBody>
          <a:bodyPr/>
          <a:lstStyle/>
          <a:p>
            <a:r>
              <a:rPr lang="en-US" dirty="0" smtClean="0"/>
              <a:t>Find the Slope…</a:t>
            </a:r>
            <a:endParaRPr lang="en-US" dirty="0"/>
          </a:p>
        </p:txBody>
      </p:sp>
      <p:sp>
        <p:nvSpPr>
          <p:cNvPr id="3083" name="Rectangle 11"/>
          <p:cNvSpPr>
            <a:spLocks noGrp="1" noChangeArrowheads="1"/>
          </p:cNvSpPr>
          <p:nvPr>
            <p:ph type="body" idx="1"/>
          </p:nvPr>
        </p:nvSpPr>
        <p:spPr/>
        <p:txBody>
          <a:bodyPr/>
          <a:lstStyle/>
          <a:p>
            <a:pPr>
              <a:buNone/>
            </a:pPr>
            <a:r>
              <a:rPr lang="en-US" dirty="0" smtClean="0"/>
              <a:t>Slope of the line that is perpendicular to the line passing through the points</a:t>
            </a:r>
          </a:p>
          <a:p>
            <a:pPr>
              <a:buNone/>
            </a:pPr>
            <a:r>
              <a:rPr lang="en-US" dirty="0" smtClean="0"/>
              <a:t>(-1,-2) and (-3,-4)</a:t>
            </a:r>
          </a:p>
          <a:p>
            <a:endParaRPr lang="en-US" dirty="0"/>
          </a:p>
        </p:txBody>
      </p:sp>
    </p:spTree>
  </p:cSld>
  <p:clrMapOvr>
    <a:masterClrMapping/>
  </p:clrMapOvr>
  <p:transition advTm="40062">
    <p:fade thruBlk="1"/>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Rectangle 5"/>
          <p:cNvSpPr>
            <a:spLocks noGrp="1" noChangeArrowheads="1"/>
          </p:cNvSpPr>
          <p:nvPr>
            <p:ph type="title"/>
          </p:nvPr>
        </p:nvSpPr>
        <p:spPr/>
        <p:txBody>
          <a:bodyPr/>
          <a:lstStyle/>
          <a:p>
            <a:r>
              <a:rPr lang="en-US" dirty="0" smtClean="0"/>
              <a:t>Find the Slope…</a:t>
            </a:r>
            <a:endParaRPr lang="en-US" dirty="0"/>
          </a:p>
        </p:txBody>
      </p:sp>
      <p:sp>
        <p:nvSpPr>
          <p:cNvPr id="5126" name="Rectangle 6"/>
          <p:cNvSpPr>
            <a:spLocks noGrp="1" noChangeArrowheads="1"/>
          </p:cNvSpPr>
          <p:nvPr>
            <p:ph type="body" idx="1"/>
          </p:nvPr>
        </p:nvSpPr>
        <p:spPr>
          <a:xfrm>
            <a:off x="1752600" y="1395413"/>
            <a:ext cx="6735763" cy="4572000"/>
          </a:xfrm>
        </p:spPr>
        <p:txBody>
          <a:bodyPr/>
          <a:lstStyle/>
          <a:p>
            <a:r>
              <a:rPr lang="en-US" dirty="0" smtClean="0"/>
              <a:t>Slope of the line perpendicular to the equation</a:t>
            </a:r>
          </a:p>
          <a:p>
            <a:endParaRPr lang="en-US" dirty="0"/>
          </a:p>
        </p:txBody>
      </p:sp>
      <p:pic>
        <p:nvPicPr>
          <p:cNvPr id="5127" name="Picture 7" descr="C:\Users\eric\Pictures\Microsoft Clip Organizer\j0432665.png"/>
          <p:cNvPicPr>
            <a:picLocks noChangeAspect="1" noChangeArrowheads="1"/>
          </p:cNvPicPr>
          <p:nvPr/>
        </p:nvPicPr>
        <p:blipFill>
          <a:blip r:embed="rId3" cstate="print"/>
          <a:srcRect/>
          <a:stretch>
            <a:fillRect/>
          </a:stretch>
        </p:blipFill>
        <p:spPr bwMode="auto">
          <a:xfrm>
            <a:off x="4492672" y="4264072"/>
            <a:ext cx="1714500" cy="1714500"/>
          </a:xfrm>
          <a:prstGeom prst="rect">
            <a:avLst/>
          </a:prstGeom>
          <a:noFill/>
        </p:spPr>
      </p:pic>
      <p:sp>
        <p:nvSpPr>
          <p:cNvPr id="102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241" name="Picture 1"/>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568700" y="2578100"/>
            <a:ext cx="1562100" cy="800100"/>
          </a:xfrm>
          <a:prstGeom prst="rect">
            <a:avLst/>
          </a:prstGeom>
          <a:noFill/>
        </p:spPr>
      </p:pic>
    </p:spTree>
  </p:cSld>
  <p:clrMapOvr>
    <a:masterClrMapping/>
  </p:clrMapOvr>
  <p:transition advTm="29437">
    <p:fade thruBlk="1"/>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4" name="Rectangle 8"/>
          <p:cNvSpPr>
            <a:spLocks noGrp="1" noChangeArrowheads="1"/>
          </p:cNvSpPr>
          <p:nvPr>
            <p:ph type="title"/>
          </p:nvPr>
        </p:nvSpPr>
        <p:spPr/>
        <p:txBody>
          <a:bodyPr/>
          <a:lstStyle/>
          <a:p>
            <a:r>
              <a:rPr lang="en-US" dirty="0" smtClean="0"/>
              <a:t>Find the Slope…</a:t>
            </a:r>
            <a:endParaRPr lang="en-US" dirty="0"/>
          </a:p>
        </p:txBody>
      </p:sp>
      <p:sp>
        <p:nvSpPr>
          <p:cNvPr id="4105" name="Rectangle 9"/>
          <p:cNvSpPr>
            <a:spLocks noGrp="1" noChangeArrowheads="1"/>
          </p:cNvSpPr>
          <p:nvPr>
            <p:ph type="body" idx="1"/>
          </p:nvPr>
        </p:nvSpPr>
        <p:spPr/>
        <p:txBody>
          <a:bodyPr/>
          <a:lstStyle/>
          <a:p>
            <a:pPr>
              <a:buNone/>
            </a:pPr>
            <a:r>
              <a:rPr lang="en-US" dirty="0" smtClean="0"/>
              <a:t>Slope </a:t>
            </a:r>
            <a:r>
              <a:rPr lang="en-US" dirty="0" smtClean="0"/>
              <a:t>of the line that is parallel to the line passing through the points</a:t>
            </a:r>
          </a:p>
          <a:p>
            <a:pPr>
              <a:buNone/>
            </a:pPr>
            <a:r>
              <a:rPr lang="en-US" dirty="0" smtClean="0"/>
              <a:t>(-2,-4) and (5,-2)</a:t>
            </a:r>
          </a:p>
          <a:p>
            <a:pPr>
              <a:buFontTx/>
              <a:buNone/>
            </a:pPr>
            <a:endParaRPr lang="en-US" dirty="0"/>
          </a:p>
        </p:txBody>
      </p:sp>
      <p:pic>
        <p:nvPicPr>
          <p:cNvPr id="4106" name="Picture 10" descr="C:\Users\eric\Pictures\Microsoft Clip Organizer\j0433868.png"/>
          <p:cNvPicPr>
            <a:picLocks noChangeAspect="1" noChangeArrowheads="1"/>
          </p:cNvPicPr>
          <p:nvPr/>
        </p:nvPicPr>
        <p:blipFill>
          <a:blip r:embed="rId3" cstate="print"/>
          <a:srcRect/>
          <a:stretch>
            <a:fillRect/>
          </a:stretch>
        </p:blipFill>
        <p:spPr bwMode="auto">
          <a:xfrm>
            <a:off x="5554753" y="4589173"/>
            <a:ext cx="1828572" cy="1828572"/>
          </a:xfrm>
          <a:prstGeom prst="rect">
            <a:avLst/>
          </a:prstGeom>
          <a:noFill/>
        </p:spPr>
      </p:pic>
    </p:spTree>
  </p:cSld>
  <p:clrMapOvr>
    <a:masterClrMapping/>
  </p:clrMapOvr>
  <p:transition advTm="36313">
    <p:fade thruBlk="1"/>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 name="Rectangle 10"/>
          <p:cNvSpPr>
            <a:spLocks noGrp="1" noChangeArrowheads="1"/>
          </p:cNvSpPr>
          <p:nvPr>
            <p:ph type="title"/>
          </p:nvPr>
        </p:nvSpPr>
        <p:spPr/>
        <p:txBody>
          <a:bodyPr/>
          <a:lstStyle/>
          <a:p>
            <a:r>
              <a:rPr lang="en-US" dirty="0" smtClean="0"/>
              <a:t>Find the Slope…</a:t>
            </a:r>
            <a:endParaRPr lang="en-US" dirty="0"/>
          </a:p>
        </p:txBody>
      </p:sp>
      <p:sp>
        <p:nvSpPr>
          <p:cNvPr id="3083" name="Rectangle 11"/>
          <p:cNvSpPr>
            <a:spLocks noGrp="1" noChangeArrowheads="1"/>
          </p:cNvSpPr>
          <p:nvPr>
            <p:ph type="body" idx="1"/>
          </p:nvPr>
        </p:nvSpPr>
        <p:spPr/>
        <p:txBody>
          <a:bodyPr/>
          <a:lstStyle/>
          <a:p>
            <a:r>
              <a:rPr lang="en-US" dirty="0" smtClean="0"/>
              <a:t>Of the equation…</a:t>
            </a:r>
            <a:endParaRPr lang="en-US" dirty="0"/>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145"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000500" y="3543300"/>
            <a:ext cx="990600" cy="800100"/>
          </a:xfrm>
          <a:prstGeom prst="rect">
            <a:avLst/>
          </a:prstGeom>
          <a:noFill/>
        </p:spPr>
      </p:pic>
    </p:spTree>
  </p:cSld>
  <p:clrMapOvr>
    <a:masterClrMapping/>
  </p:clrMapOvr>
  <p:transition advTm="40062">
    <p:fade thruBlk="1"/>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Rectangle 5"/>
          <p:cNvSpPr>
            <a:spLocks noGrp="1" noChangeArrowheads="1"/>
          </p:cNvSpPr>
          <p:nvPr>
            <p:ph type="title"/>
          </p:nvPr>
        </p:nvSpPr>
        <p:spPr/>
        <p:txBody>
          <a:bodyPr/>
          <a:lstStyle/>
          <a:p>
            <a:r>
              <a:rPr lang="en-US" dirty="0" smtClean="0"/>
              <a:t>Find the Slope…</a:t>
            </a:r>
            <a:endParaRPr lang="en-US" dirty="0"/>
          </a:p>
        </p:txBody>
      </p:sp>
      <p:sp>
        <p:nvSpPr>
          <p:cNvPr id="5126" name="Rectangle 6"/>
          <p:cNvSpPr>
            <a:spLocks noGrp="1" noChangeArrowheads="1"/>
          </p:cNvSpPr>
          <p:nvPr>
            <p:ph type="body" idx="1"/>
          </p:nvPr>
        </p:nvSpPr>
        <p:spPr>
          <a:xfrm>
            <a:off x="1752600" y="1395413"/>
            <a:ext cx="6735763" cy="4572000"/>
          </a:xfrm>
        </p:spPr>
        <p:txBody>
          <a:bodyPr/>
          <a:lstStyle/>
          <a:p>
            <a:r>
              <a:rPr lang="en-US" dirty="0" smtClean="0"/>
              <a:t>Slope of the line perpendicular to the equation</a:t>
            </a:r>
          </a:p>
          <a:p>
            <a:endParaRPr lang="en-US" dirty="0"/>
          </a:p>
        </p:txBody>
      </p:sp>
      <p:pic>
        <p:nvPicPr>
          <p:cNvPr id="5127" name="Picture 7" descr="C:\Users\eric\Pictures\Microsoft Clip Organizer\j0432665.png"/>
          <p:cNvPicPr>
            <a:picLocks noChangeAspect="1" noChangeArrowheads="1"/>
          </p:cNvPicPr>
          <p:nvPr/>
        </p:nvPicPr>
        <p:blipFill>
          <a:blip r:embed="rId3" cstate="print"/>
          <a:srcRect/>
          <a:stretch>
            <a:fillRect/>
          </a:stretch>
        </p:blipFill>
        <p:spPr bwMode="auto">
          <a:xfrm>
            <a:off x="4492672" y="4264072"/>
            <a:ext cx="1714500" cy="1714500"/>
          </a:xfrm>
          <a:prstGeom prst="rect">
            <a:avLst/>
          </a:prstGeom>
          <a:noFill/>
        </p:spPr>
      </p:pic>
      <p:sp>
        <p:nvSpPr>
          <p:cNvPr id="40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097" name="Picture 1"/>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695700" y="3289300"/>
            <a:ext cx="1809750" cy="447675"/>
          </a:xfrm>
          <a:prstGeom prst="rect">
            <a:avLst/>
          </a:prstGeom>
          <a:noFill/>
        </p:spPr>
      </p:pic>
    </p:spTree>
  </p:cSld>
  <p:clrMapOvr>
    <a:masterClrMapping/>
  </p:clrMapOvr>
  <p:transition advTm="29437">
    <p:fade thruBlk="1"/>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4" name="Rectangle 8"/>
          <p:cNvSpPr>
            <a:spLocks noGrp="1" noChangeArrowheads="1"/>
          </p:cNvSpPr>
          <p:nvPr>
            <p:ph type="title"/>
          </p:nvPr>
        </p:nvSpPr>
        <p:spPr/>
        <p:txBody>
          <a:bodyPr/>
          <a:lstStyle/>
          <a:p>
            <a:r>
              <a:rPr lang="en-US" dirty="0" smtClean="0"/>
              <a:t>Find the Slope…</a:t>
            </a:r>
            <a:endParaRPr lang="en-US" dirty="0"/>
          </a:p>
        </p:txBody>
      </p:sp>
      <p:sp>
        <p:nvSpPr>
          <p:cNvPr id="4105" name="Rectangle 9"/>
          <p:cNvSpPr>
            <a:spLocks noGrp="1" noChangeArrowheads="1"/>
          </p:cNvSpPr>
          <p:nvPr>
            <p:ph idx="1"/>
          </p:nvPr>
        </p:nvSpPr>
        <p:spPr/>
        <p:txBody>
          <a:bodyPr/>
          <a:lstStyle/>
          <a:p>
            <a:pPr>
              <a:buFontTx/>
              <a:buNone/>
            </a:pPr>
            <a:r>
              <a:rPr lang="en-US" dirty="0"/>
              <a:t>	</a:t>
            </a:r>
            <a:r>
              <a:rPr lang="en-US" dirty="0" smtClean="0"/>
              <a:t>Of the line represented by the equation…</a:t>
            </a:r>
            <a:endParaRPr lang="en-US" dirty="0"/>
          </a:p>
        </p:txBody>
      </p:sp>
      <p:pic>
        <p:nvPicPr>
          <p:cNvPr id="4106" name="Picture 10" descr="C:\Users\eric\Pictures\Microsoft Clip Organizer\j0433868.png"/>
          <p:cNvPicPr>
            <a:picLocks noChangeAspect="1" noChangeArrowheads="1"/>
          </p:cNvPicPr>
          <p:nvPr/>
        </p:nvPicPr>
        <p:blipFill>
          <a:blip r:embed="rId3" cstate="print"/>
          <a:srcRect/>
          <a:stretch>
            <a:fillRect/>
          </a:stretch>
        </p:blipFill>
        <p:spPr bwMode="auto">
          <a:xfrm>
            <a:off x="5554753" y="4589173"/>
            <a:ext cx="1828572" cy="1828572"/>
          </a:xfrm>
          <a:prstGeom prst="rect">
            <a:avLst/>
          </a:prstGeom>
          <a:noFill/>
        </p:spPr>
      </p:pic>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049" name="Picture 1"/>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352800" y="3022600"/>
            <a:ext cx="1809750" cy="447675"/>
          </a:xfrm>
          <a:prstGeom prst="rect">
            <a:avLst/>
          </a:prstGeom>
          <a:noFill/>
        </p:spPr>
      </p:pic>
    </p:spTree>
  </p:cSld>
  <p:clrMapOvr>
    <a:masterClrMapping/>
  </p:clrMapOvr>
  <p:transition advTm="36313">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 name="Rectangle 10"/>
          <p:cNvSpPr>
            <a:spLocks noGrp="1" noChangeArrowheads="1"/>
          </p:cNvSpPr>
          <p:nvPr>
            <p:ph type="title"/>
          </p:nvPr>
        </p:nvSpPr>
        <p:spPr/>
        <p:txBody>
          <a:bodyPr/>
          <a:lstStyle/>
          <a:p>
            <a:r>
              <a:rPr lang="en-US" dirty="0" smtClean="0"/>
              <a:t>Find the Slope…</a:t>
            </a:r>
            <a:endParaRPr lang="en-US" dirty="0"/>
          </a:p>
        </p:txBody>
      </p:sp>
      <p:sp>
        <p:nvSpPr>
          <p:cNvPr id="3083" name="Rectangle 11"/>
          <p:cNvSpPr>
            <a:spLocks noGrp="1" noChangeArrowheads="1"/>
          </p:cNvSpPr>
          <p:nvPr>
            <p:ph type="body" idx="1"/>
          </p:nvPr>
        </p:nvSpPr>
        <p:spPr/>
        <p:txBody>
          <a:bodyPr/>
          <a:lstStyle/>
          <a:p>
            <a:pPr>
              <a:buNone/>
            </a:pPr>
            <a:endParaRPr lang="en-US" dirty="0" smtClean="0"/>
          </a:p>
          <a:p>
            <a:pPr>
              <a:buNone/>
            </a:pPr>
            <a:endParaRPr lang="en-US" dirty="0" smtClean="0"/>
          </a:p>
          <a:p>
            <a:pPr>
              <a:buNone/>
            </a:pPr>
            <a:r>
              <a:rPr lang="en-US" dirty="0" smtClean="0"/>
              <a:t>Slope </a:t>
            </a:r>
            <a:r>
              <a:rPr lang="en-US" dirty="0" smtClean="0"/>
              <a:t>of the line that is parallel to the line passing through the points</a:t>
            </a:r>
          </a:p>
          <a:p>
            <a:pPr>
              <a:buNone/>
            </a:pPr>
            <a:r>
              <a:rPr lang="en-US" dirty="0" smtClean="0"/>
              <a:t>(4,-2) and (4,3)</a:t>
            </a:r>
          </a:p>
          <a:p>
            <a:endParaRPr lang="en-US" dirty="0"/>
          </a:p>
        </p:txBody>
      </p:sp>
    </p:spTree>
  </p:cSld>
  <p:clrMapOvr>
    <a:masterClrMapping/>
  </p:clrMapOvr>
  <p:transition advTm="40062">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Rectangle 5"/>
          <p:cNvSpPr>
            <a:spLocks noGrp="1" noChangeArrowheads="1"/>
          </p:cNvSpPr>
          <p:nvPr>
            <p:ph type="title"/>
          </p:nvPr>
        </p:nvSpPr>
        <p:spPr/>
        <p:txBody>
          <a:bodyPr/>
          <a:lstStyle/>
          <a:p>
            <a:r>
              <a:rPr lang="en-US" dirty="0" smtClean="0"/>
              <a:t>Find the Slope…</a:t>
            </a:r>
            <a:endParaRPr lang="en-US" dirty="0"/>
          </a:p>
        </p:txBody>
      </p:sp>
      <p:sp>
        <p:nvSpPr>
          <p:cNvPr id="5126" name="Rectangle 6"/>
          <p:cNvSpPr>
            <a:spLocks noGrp="1" noChangeArrowheads="1"/>
          </p:cNvSpPr>
          <p:nvPr>
            <p:ph type="body" idx="1"/>
          </p:nvPr>
        </p:nvSpPr>
        <p:spPr>
          <a:xfrm>
            <a:off x="1752600" y="1395413"/>
            <a:ext cx="6735763" cy="4572000"/>
          </a:xfrm>
        </p:spPr>
        <p:txBody>
          <a:bodyPr/>
          <a:lstStyle/>
          <a:p>
            <a:r>
              <a:rPr lang="en-US" dirty="0" smtClean="0"/>
              <a:t>Of the graph…</a:t>
            </a:r>
            <a:endParaRPr lang="en-US" dirty="0"/>
          </a:p>
        </p:txBody>
      </p:sp>
      <p:pic>
        <p:nvPicPr>
          <p:cNvPr id="5127" name="Picture 7" descr="C:\Users\eric\Pictures\Microsoft Clip Organizer\j0432665.png"/>
          <p:cNvPicPr>
            <a:picLocks noChangeAspect="1" noChangeArrowheads="1"/>
          </p:cNvPicPr>
          <p:nvPr/>
        </p:nvPicPr>
        <p:blipFill>
          <a:blip r:embed="rId3" cstate="print"/>
          <a:srcRect/>
          <a:stretch>
            <a:fillRect/>
          </a:stretch>
        </p:blipFill>
        <p:spPr bwMode="auto">
          <a:xfrm>
            <a:off x="6753272" y="5143500"/>
            <a:ext cx="1714500" cy="1714500"/>
          </a:xfrm>
          <a:prstGeom prst="rect">
            <a:avLst/>
          </a:prstGeom>
          <a:noFill/>
        </p:spPr>
      </p:pic>
      <p:pic>
        <p:nvPicPr>
          <p:cNvPr id="5" name="Picture 4" descr="http://www.mathsteacher.com.au/year8/ch15_graphs/04_plot/Image15856.gif"/>
          <p:cNvPicPr/>
          <p:nvPr/>
        </p:nvPicPr>
        <p:blipFill>
          <a:blip r:embed="rId4" cstate="print"/>
          <a:srcRect/>
          <a:stretch>
            <a:fillRect/>
          </a:stretch>
        </p:blipFill>
        <p:spPr bwMode="auto">
          <a:xfrm>
            <a:off x="3454400" y="2070100"/>
            <a:ext cx="2959100" cy="3657600"/>
          </a:xfrm>
          <a:prstGeom prst="rect">
            <a:avLst/>
          </a:prstGeom>
          <a:noFill/>
          <a:ln w="9525">
            <a:noFill/>
            <a:miter lim="800000"/>
            <a:headEnd/>
            <a:tailEnd/>
          </a:ln>
        </p:spPr>
      </p:pic>
    </p:spTree>
  </p:cSld>
  <p:clrMapOvr>
    <a:masterClrMapping/>
  </p:clrMapOvr>
  <p:transition advTm="29437">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4" name="Rectangle 8"/>
          <p:cNvSpPr>
            <a:spLocks noGrp="1" noChangeArrowheads="1"/>
          </p:cNvSpPr>
          <p:nvPr>
            <p:ph type="title"/>
          </p:nvPr>
        </p:nvSpPr>
        <p:spPr/>
        <p:txBody>
          <a:bodyPr/>
          <a:lstStyle/>
          <a:p>
            <a:r>
              <a:rPr lang="en-US" dirty="0" smtClean="0"/>
              <a:t>Find the Slope…</a:t>
            </a:r>
            <a:endParaRPr lang="en-US" dirty="0"/>
          </a:p>
        </p:txBody>
      </p:sp>
      <p:sp>
        <p:nvSpPr>
          <p:cNvPr id="4105" name="Rectangle 9"/>
          <p:cNvSpPr>
            <a:spLocks noGrp="1" noChangeArrowheads="1"/>
          </p:cNvSpPr>
          <p:nvPr>
            <p:ph type="body" idx="1"/>
          </p:nvPr>
        </p:nvSpPr>
        <p:spPr/>
        <p:txBody>
          <a:bodyPr/>
          <a:lstStyle/>
          <a:p>
            <a:pPr>
              <a:buNone/>
            </a:pPr>
            <a:r>
              <a:rPr lang="en-US" dirty="0"/>
              <a:t>	</a:t>
            </a:r>
            <a:r>
              <a:rPr lang="en-US" dirty="0" smtClean="0"/>
              <a:t>Slope of the line parallel to the equation</a:t>
            </a:r>
          </a:p>
          <a:p>
            <a:pPr>
              <a:buFontTx/>
              <a:buNone/>
            </a:pPr>
            <a:endParaRPr lang="en-US" dirty="0"/>
          </a:p>
        </p:txBody>
      </p:sp>
      <p:pic>
        <p:nvPicPr>
          <p:cNvPr id="4106" name="Picture 10" descr="C:\Users\eric\Pictures\Microsoft Clip Organizer\j0433868.png"/>
          <p:cNvPicPr>
            <a:picLocks noChangeAspect="1" noChangeArrowheads="1"/>
          </p:cNvPicPr>
          <p:nvPr/>
        </p:nvPicPr>
        <p:blipFill>
          <a:blip r:embed="rId3" cstate="print"/>
          <a:srcRect/>
          <a:stretch>
            <a:fillRect/>
          </a:stretch>
        </p:blipFill>
        <p:spPr bwMode="auto">
          <a:xfrm>
            <a:off x="5554753" y="4589173"/>
            <a:ext cx="1828572" cy="1828572"/>
          </a:xfrm>
          <a:prstGeom prst="rect">
            <a:avLst/>
          </a:prstGeom>
          <a:noFill/>
        </p:spPr>
      </p:pic>
      <p:sp>
        <p:nvSpPr>
          <p:cNvPr id="4505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5057" name="Picture 1"/>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644900" y="2921000"/>
            <a:ext cx="1562100" cy="447675"/>
          </a:xfrm>
          <a:prstGeom prst="rect">
            <a:avLst/>
          </a:prstGeom>
          <a:noFill/>
        </p:spPr>
      </p:pic>
    </p:spTree>
  </p:cSld>
  <p:clrMapOvr>
    <a:masterClrMapping/>
  </p:clrMapOvr>
  <p:transition advTm="36313">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 name="Rectangle 10"/>
          <p:cNvSpPr>
            <a:spLocks noGrp="1" noChangeArrowheads="1"/>
          </p:cNvSpPr>
          <p:nvPr>
            <p:ph type="title"/>
          </p:nvPr>
        </p:nvSpPr>
        <p:spPr/>
        <p:txBody>
          <a:bodyPr/>
          <a:lstStyle/>
          <a:p>
            <a:r>
              <a:rPr lang="en-US" dirty="0" smtClean="0"/>
              <a:t>Find the Slope…</a:t>
            </a:r>
            <a:endParaRPr lang="en-US" dirty="0"/>
          </a:p>
        </p:txBody>
      </p:sp>
      <p:sp>
        <p:nvSpPr>
          <p:cNvPr id="3083" name="Rectangle 11"/>
          <p:cNvSpPr>
            <a:spLocks noGrp="1" noChangeArrowheads="1"/>
          </p:cNvSpPr>
          <p:nvPr>
            <p:ph type="body" idx="1"/>
          </p:nvPr>
        </p:nvSpPr>
        <p:spPr/>
        <p:txBody>
          <a:bodyPr/>
          <a:lstStyle/>
          <a:p>
            <a:pPr>
              <a:buNone/>
            </a:pPr>
            <a:r>
              <a:rPr lang="en-US" dirty="0" smtClean="0"/>
              <a:t>Slope of the line passing through the points</a:t>
            </a:r>
          </a:p>
          <a:p>
            <a:pPr>
              <a:buNone/>
            </a:pPr>
            <a:r>
              <a:rPr lang="en-US" dirty="0" smtClean="0"/>
              <a:t>(-4,-5) and (2,3)</a:t>
            </a:r>
          </a:p>
          <a:p>
            <a:endParaRPr lang="en-US" dirty="0"/>
          </a:p>
        </p:txBody>
      </p:sp>
    </p:spTree>
  </p:cSld>
  <p:clrMapOvr>
    <a:masterClrMapping/>
  </p:clrMapOvr>
  <p:transition advTm="40062">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Rectangle 5"/>
          <p:cNvSpPr>
            <a:spLocks noGrp="1" noChangeArrowheads="1"/>
          </p:cNvSpPr>
          <p:nvPr>
            <p:ph type="title"/>
          </p:nvPr>
        </p:nvSpPr>
        <p:spPr/>
        <p:txBody>
          <a:bodyPr/>
          <a:lstStyle/>
          <a:p>
            <a:r>
              <a:rPr lang="en-US" dirty="0" smtClean="0"/>
              <a:t>Find the Slope…</a:t>
            </a:r>
            <a:endParaRPr lang="en-US" dirty="0"/>
          </a:p>
        </p:txBody>
      </p:sp>
      <p:sp>
        <p:nvSpPr>
          <p:cNvPr id="5126" name="Rectangle 6"/>
          <p:cNvSpPr>
            <a:spLocks noGrp="1" noChangeArrowheads="1"/>
          </p:cNvSpPr>
          <p:nvPr>
            <p:ph type="body" idx="1"/>
          </p:nvPr>
        </p:nvSpPr>
        <p:spPr>
          <a:xfrm>
            <a:off x="1752600" y="1395413"/>
            <a:ext cx="6735763" cy="4572000"/>
          </a:xfrm>
        </p:spPr>
        <p:txBody>
          <a:bodyPr/>
          <a:lstStyle/>
          <a:p>
            <a:r>
              <a:rPr lang="en-US" dirty="0" smtClean="0"/>
              <a:t>Of the line with the equation…</a:t>
            </a:r>
          </a:p>
          <a:p>
            <a:endParaRPr lang="en-US" dirty="0"/>
          </a:p>
        </p:txBody>
      </p:sp>
      <p:pic>
        <p:nvPicPr>
          <p:cNvPr id="5127" name="Picture 7" descr="C:\Users\eric\Pictures\Microsoft Clip Organizer\j0432665.png"/>
          <p:cNvPicPr>
            <a:picLocks noChangeAspect="1" noChangeArrowheads="1"/>
          </p:cNvPicPr>
          <p:nvPr/>
        </p:nvPicPr>
        <p:blipFill>
          <a:blip r:embed="rId3" cstate="print"/>
          <a:srcRect/>
          <a:stretch>
            <a:fillRect/>
          </a:stretch>
        </p:blipFill>
        <p:spPr bwMode="auto">
          <a:xfrm>
            <a:off x="4492672" y="4264072"/>
            <a:ext cx="1714500" cy="1714500"/>
          </a:xfrm>
          <a:prstGeom prst="rect">
            <a:avLst/>
          </a:prstGeom>
          <a:noFill/>
        </p:spPr>
      </p:pic>
      <p:sp>
        <p:nvSpPr>
          <p:cNvPr id="409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0961" name="Picture 1"/>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403600" y="2768600"/>
            <a:ext cx="1619250" cy="800100"/>
          </a:xfrm>
          <a:prstGeom prst="rect">
            <a:avLst/>
          </a:prstGeom>
          <a:noFill/>
        </p:spPr>
      </p:pic>
    </p:spTree>
  </p:cSld>
  <p:clrMapOvr>
    <a:masterClrMapping/>
  </p:clrMapOvr>
  <p:transition advTm="29437">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4" name="Rectangle 8"/>
          <p:cNvSpPr>
            <a:spLocks noGrp="1" noChangeArrowheads="1"/>
          </p:cNvSpPr>
          <p:nvPr>
            <p:ph type="title"/>
          </p:nvPr>
        </p:nvSpPr>
        <p:spPr/>
        <p:txBody>
          <a:bodyPr/>
          <a:lstStyle/>
          <a:p>
            <a:r>
              <a:rPr lang="en-US" dirty="0" smtClean="0"/>
              <a:t>Find the Slope…</a:t>
            </a:r>
            <a:endParaRPr lang="en-US" dirty="0"/>
          </a:p>
        </p:txBody>
      </p:sp>
      <p:sp>
        <p:nvSpPr>
          <p:cNvPr id="4105" name="Rectangle 9"/>
          <p:cNvSpPr>
            <a:spLocks noGrp="1" noChangeArrowheads="1"/>
          </p:cNvSpPr>
          <p:nvPr>
            <p:ph type="body" idx="1"/>
          </p:nvPr>
        </p:nvSpPr>
        <p:spPr/>
        <p:txBody>
          <a:bodyPr/>
          <a:lstStyle/>
          <a:p>
            <a:pPr>
              <a:buNone/>
            </a:pPr>
            <a:r>
              <a:rPr lang="en-US" dirty="0"/>
              <a:t>	</a:t>
            </a:r>
            <a:r>
              <a:rPr lang="en-US" dirty="0" smtClean="0"/>
              <a:t>Slope of the line parallel to the equation</a:t>
            </a:r>
          </a:p>
          <a:p>
            <a:pPr>
              <a:buFontTx/>
              <a:buNone/>
            </a:pPr>
            <a:endParaRPr lang="en-US" dirty="0"/>
          </a:p>
        </p:txBody>
      </p:sp>
      <p:pic>
        <p:nvPicPr>
          <p:cNvPr id="4106" name="Picture 10" descr="C:\Users\eric\Pictures\Microsoft Clip Organizer\j0433868.png"/>
          <p:cNvPicPr>
            <a:picLocks noChangeAspect="1" noChangeArrowheads="1"/>
          </p:cNvPicPr>
          <p:nvPr/>
        </p:nvPicPr>
        <p:blipFill>
          <a:blip r:embed="rId3" cstate="print"/>
          <a:srcRect/>
          <a:stretch>
            <a:fillRect/>
          </a:stretch>
        </p:blipFill>
        <p:spPr bwMode="auto">
          <a:xfrm>
            <a:off x="5554753" y="4589173"/>
            <a:ext cx="1828572" cy="1828572"/>
          </a:xfrm>
          <a:prstGeom prst="rect">
            <a:avLst/>
          </a:prstGeom>
          <a:noFill/>
        </p:spPr>
      </p:pic>
      <p:sp>
        <p:nvSpPr>
          <p:cNvPr id="3891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8913" name="Picture 1"/>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175000" y="2628900"/>
            <a:ext cx="1866900" cy="800100"/>
          </a:xfrm>
          <a:prstGeom prst="rect">
            <a:avLst/>
          </a:prstGeom>
          <a:noFill/>
        </p:spPr>
      </p:pic>
    </p:spTree>
  </p:cSld>
  <p:clrMapOvr>
    <a:masterClrMapping/>
  </p:clrMapOvr>
  <p:transition advTm="36313">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 name="Rectangle 10"/>
          <p:cNvSpPr>
            <a:spLocks noGrp="1" noChangeArrowheads="1"/>
          </p:cNvSpPr>
          <p:nvPr>
            <p:ph type="title"/>
          </p:nvPr>
        </p:nvSpPr>
        <p:spPr/>
        <p:txBody>
          <a:bodyPr/>
          <a:lstStyle/>
          <a:p>
            <a:r>
              <a:rPr lang="en-US" dirty="0" smtClean="0"/>
              <a:t>Find the Slope…</a:t>
            </a:r>
            <a:endParaRPr lang="en-US" dirty="0"/>
          </a:p>
        </p:txBody>
      </p:sp>
      <p:sp>
        <p:nvSpPr>
          <p:cNvPr id="3083" name="Rectangle 11"/>
          <p:cNvSpPr>
            <a:spLocks noGrp="1" noChangeArrowheads="1"/>
          </p:cNvSpPr>
          <p:nvPr>
            <p:ph type="body" idx="1"/>
          </p:nvPr>
        </p:nvSpPr>
        <p:spPr/>
        <p:txBody>
          <a:bodyPr/>
          <a:lstStyle/>
          <a:p>
            <a:r>
              <a:rPr lang="en-US" dirty="0" smtClean="0"/>
              <a:t>Slope of the line parallel to the equation</a:t>
            </a:r>
          </a:p>
          <a:p>
            <a:endParaRPr lang="en-US" dirty="0"/>
          </a:p>
        </p:txBody>
      </p:sp>
      <p:sp>
        <p:nvSpPr>
          <p:cNvPr id="368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6865"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314700" y="3200400"/>
            <a:ext cx="1943100" cy="800100"/>
          </a:xfrm>
          <a:prstGeom prst="rect">
            <a:avLst/>
          </a:prstGeom>
          <a:noFill/>
        </p:spPr>
      </p:pic>
    </p:spTree>
  </p:cSld>
  <p:clrMapOvr>
    <a:masterClrMapping/>
  </p:clrMapOvr>
  <p:transition advTm="40062">
    <p:fade thruBlk="1"/>
  </p:transition>
  <p:timing>
    <p:tnLst>
      <p:par>
        <p:cTn id="1" dur="indefinite" restart="never" nodeType="tmRoot"/>
      </p:par>
    </p:tnLst>
  </p:timing>
</p:sld>
</file>

<file path=ppt/theme/theme1.xml><?xml version="1.0" encoding="utf-8"?>
<a:theme xmlns:a="http://schemas.openxmlformats.org/drawingml/2006/main" name="TP030001460">
  <a:themeElements>
    <a:clrScheme name="1844_Classroom Expectations_Copyedite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844_Classroom Expectations_Copyedited">
      <a:majorFont>
        <a:latin typeface="Tahom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C0C0C0"/>
        </a:solidFill>
        <a:ln w="2857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C0C0C0"/>
        </a:solidFill>
        <a:ln w="2857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1844_Classroom Expectations_Copyedite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844_Classroom Expectations_Copyedited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844_Classroom Expectations_Copyedited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844_Classroom Expectations_Copyedited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844_Classroom Expectations_Copyedited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844_Classroom Expectations_Copyedited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844_Classroom Expectations_Copyedited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844_Classroom Expectations_Copyedited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844_Classroom Expectations_Copyedited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844_Classroom Expectations_Copyedited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844_Classroom Expectations_Copyedited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844_Classroom Expectations_Copyedited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844_Classroom Expectations_Copyedited 1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file>

<file path=customXml/item2.xml><?xml version="1.0" encoding="utf-8"?>
<?mso-contentType ?>
<FormTemplates xmlns="http://schemas.microsoft.com/sharepoint/v3/contenttype/forms">
  <Display>DocumentLibraryForm</Display>
  <Edit>AssetEditForm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33" ma:contentTypeDescription="Create a new document." ma:contentTypeScope="" ma:versionID="37d3ec2b48d53e45b233ad8f52fe1b11"/>
</file>

<file path=customXml/itemProps1.xml><?xml version="1.0" encoding="utf-8"?>
<ds:datastoreItem xmlns:ds="http://schemas.openxmlformats.org/officeDocument/2006/customXml" ds:itemID="{45EFF378-EE32-4F29-B4EC-F695B8F6EB05}">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CD940E67-CFA4-4BB9-B2EC-56952559F714}">
  <ds:schemaRefs>
    <ds:schemaRef ds:uri="http://schemas.microsoft.com/sharepoint/v3/contenttype/forms"/>
  </ds:schemaRefs>
</ds:datastoreItem>
</file>

<file path=customXml/itemProps3.xml><?xml version="1.0" encoding="utf-8"?>
<ds:datastoreItem xmlns:ds="http://schemas.openxmlformats.org/officeDocument/2006/customXml" ds:itemID="{850ABA70-5501-4A8D-8889-E85F5B44E212}">
  <ds:schemaRefs>
    <ds:schemaRef ds:uri="http://schemas.microsoft.com/office/2006/metadata/contentType"/>
    <ds:schemaRef ds:uri="http://schemas.microsoft.com/office/2006/metadata/properties/metaAttributes"/>
  </ds:schemaRefs>
</ds:datastoreItem>
</file>

<file path=docProps/app.xml><?xml version="1.0" encoding="utf-8"?>
<Properties xmlns="http://schemas.openxmlformats.org/officeDocument/2006/extended-properties" xmlns:vt="http://schemas.openxmlformats.org/officeDocument/2006/docPropsVTypes">
  <Template>TP030001460</Template>
  <TotalTime>106</TotalTime>
  <Words>487</Words>
  <Application>Microsoft Office PowerPoint</Application>
  <PresentationFormat>On-screen Show (4:3)</PresentationFormat>
  <Paragraphs>96</Paragraphs>
  <Slides>26</Slides>
  <Notes>26</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TP030001460</vt:lpstr>
      <vt:lpstr>SLOPE BINGO!!!!</vt:lpstr>
      <vt:lpstr>Directions</vt:lpstr>
      <vt:lpstr>Find the Slope…</vt:lpstr>
      <vt:lpstr>Find the Slope…</vt:lpstr>
      <vt:lpstr>Find the Slope…</vt:lpstr>
      <vt:lpstr>Find the Slope…</vt:lpstr>
      <vt:lpstr>Find the Slope…</vt:lpstr>
      <vt:lpstr>Find the Slope…</vt:lpstr>
      <vt:lpstr>Find the Slope…</vt:lpstr>
      <vt:lpstr>Find the Slope…</vt:lpstr>
      <vt:lpstr>Find the Slope…</vt:lpstr>
      <vt:lpstr>Find the Slope…</vt:lpstr>
      <vt:lpstr>Find the Slope…</vt:lpstr>
      <vt:lpstr>Find the Slope…</vt:lpstr>
      <vt:lpstr>Find the Slope…</vt:lpstr>
      <vt:lpstr>Find the Slope…</vt:lpstr>
      <vt:lpstr>Find the Slope…</vt:lpstr>
      <vt:lpstr>Find the Slope…</vt:lpstr>
      <vt:lpstr>Find the Slope…</vt:lpstr>
      <vt:lpstr>Find the Slope…</vt:lpstr>
      <vt:lpstr>Find the Slope…</vt:lpstr>
      <vt:lpstr>Find the Slope…</vt:lpstr>
      <vt:lpstr>Find the Slope…</vt:lpstr>
      <vt:lpstr>Find the Slope…</vt:lpstr>
      <vt:lpstr>Find the Slope…</vt:lpstr>
      <vt:lpstr>Find the Slope…</vt:lpstr>
    </vt:vector>
  </TitlesOfParts>
  <Company>SREB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Goal Setting</dc:title>
  <dc:subject/>
  <dc:creator>ialford</dc:creator>
  <cp:keywords/>
  <dc:description/>
  <cp:lastModifiedBy>ialford</cp:lastModifiedBy>
  <cp:revision>3</cp:revision>
  <dcterms:created xsi:type="dcterms:W3CDTF">2010-06-30T19:39:18Z</dcterms:created>
  <dcterms:modified xsi:type="dcterms:W3CDTF">2010-06-30T21:25:29Z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TC300014609990</vt:lpwstr>
  </property>
</Properties>
</file>