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diagrams/data5.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diagrams/quickStyle1.xml" ContentType="application/vnd.openxmlformats-officedocument.drawingml.diagramStyle+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15.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0" r:id="rId1"/>
    <p:sldMasterId id="2147483742" r:id="rId2"/>
    <p:sldMasterId id="2147483756" r:id="rId3"/>
    <p:sldMasterId id="2147483770" r:id="rId4"/>
    <p:sldMasterId id="2147483782" r:id="rId5"/>
  </p:sldMasterIdLst>
  <p:notesMasterIdLst>
    <p:notesMasterId r:id="rId36"/>
  </p:notesMasterIdLst>
  <p:handoutMasterIdLst>
    <p:handoutMasterId r:id="rId37"/>
  </p:handoutMasterIdLst>
  <p:sldIdLst>
    <p:sldId id="615" r:id="rId6"/>
    <p:sldId id="552" r:id="rId7"/>
    <p:sldId id="626" r:id="rId8"/>
    <p:sldId id="603" r:id="rId9"/>
    <p:sldId id="604" r:id="rId10"/>
    <p:sldId id="624" r:id="rId11"/>
    <p:sldId id="605" r:id="rId12"/>
    <p:sldId id="606" r:id="rId13"/>
    <p:sldId id="607" r:id="rId14"/>
    <p:sldId id="608" r:id="rId15"/>
    <p:sldId id="616" r:id="rId16"/>
    <p:sldId id="614" r:id="rId17"/>
    <p:sldId id="628" r:id="rId18"/>
    <p:sldId id="629" r:id="rId19"/>
    <p:sldId id="654" r:id="rId20"/>
    <p:sldId id="636" r:id="rId21"/>
    <p:sldId id="640" r:id="rId22"/>
    <p:sldId id="641" r:id="rId23"/>
    <p:sldId id="637" r:id="rId24"/>
    <p:sldId id="638" r:id="rId25"/>
    <p:sldId id="639" r:id="rId26"/>
    <p:sldId id="642" r:id="rId27"/>
    <p:sldId id="644" r:id="rId28"/>
    <p:sldId id="647" r:id="rId29"/>
    <p:sldId id="648" r:id="rId30"/>
    <p:sldId id="649" r:id="rId31"/>
    <p:sldId id="650" r:id="rId32"/>
    <p:sldId id="651" r:id="rId33"/>
    <p:sldId id="652" r:id="rId34"/>
    <p:sldId id="653" r:id="rId35"/>
  </p:sldIdLst>
  <p:sldSz cx="9144000" cy="6858000" type="screen4x3"/>
  <p:notesSz cx="7023100" cy="9309100"/>
  <p:defaultTextStyle>
    <a:defPPr>
      <a:defRPr lang="en-US"/>
    </a:defPPr>
    <a:lvl1pPr algn="l" defTabSz="912813" rtl="0" fontAlgn="base">
      <a:spcBef>
        <a:spcPct val="0"/>
      </a:spcBef>
      <a:spcAft>
        <a:spcPct val="0"/>
      </a:spcAft>
      <a:defRPr kern="1200">
        <a:solidFill>
          <a:schemeClr val="tx1"/>
        </a:solidFill>
        <a:latin typeface="Arial" charset="0"/>
        <a:ea typeface="+mn-ea"/>
        <a:cs typeface="+mn-cs"/>
      </a:defRPr>
    </a:lvl1pPr>
    <a:lvl2pPr marL="455613" indent="1588" algn="l" defTabSz="912813" rtl="0" fontAlgn="base">
      <a:spcBef>
        <a:spcPct val="0"/>
      </a:spcBef>
      <a:spcAft>
        <a:spcPct val="0"/>
      </a:spcAft>
      <a:defRPr kern="1200">
        <a:solidFill>
          <a:schemeClr val="tx1"/>
        </a:solidFill>
        <a:latin typeface="Arial" charset="0"/>
        <a:ea typeface="+mn-ea"/>
        <a:cs typeface="+mn-cs"/>
      </a:defRPr>
    </a:lvl2pPr>
    <a:lvl3pPr marL="912813" indent="1588" algn="l" defTabSz="912813" rtl="0" fontAlgn="base">
      <a:spcBef>
        <a:spcPct val="0"/>
      </a:spcBef>
      <a:spcAft>
        <a:spcPct val="0"/>
      </a:spcAft>
      <a:defRPr kern="1200">
        <a:solidFill>
          <a:schemeClr val="tx1"/>
        </a:solidFill>
        <a:latin typeface="Arial" charset="0"/>
        <a:ea typeface="+mn-ea"/>
        <a:cs typeface="+mn-cs"/>
      </a:defRPr>
    </a:lvl3pPr>
    <a:lvl4pPr marL="1370013" indent="1588" algn="l" defTabSz="912813" rtl="0" fontAlgn="base">
      <a:spcBef>
        <a:spcPct val="0"/>
      </a:spcBef>
      <a:spcAft>
        <a:spcPct val="0"/>
      </a:spcAft>
      <a:defRPr kern="1200">
        <a:solidFill>
          <a:schemeClr val="tx1"/>
        </a:solidFill>
        <a:latin typeface="Arial" charset="0"/>
        <a:ea typeface="+mn-ea"/>
        <a:cs typeface="+mn-cs"/>
      </a:defRPr>
    </a:lvl4pPr>
    <a:lvl5pPr marL="1827213" indent="1588" algn="l" defTabSz="912813"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h Mai Nguyen" initials="" lastIdx="11" clrIdx="0"/>
  <p:cmAuthor id="1" name="IT Computer Services" initials="" lastIdx="2" clrIdx="1"/>
  <p:cmAuthor id="2" name="Stacy Galiatsos" initials="" lastIdx="13"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C791CD"/>
    <a:srgbClr val="EEF7FF"/>
    <a:srgbClr val="FE7F00"/>
    <a:srgbClr val="FFFFFF"/>
    <a:srgbClr val="CFAA7A"/>
    <a:srgbClr val="CEDEE4"/>
    <a:srgbClr val="FFCC66"/>
    <a:srgbClr val="CFAAA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26889" autoAdjust="0"/>
    <p:restoredTop sz="63118" autoAdjust="0"/>
  </p:normalViewPr>
  <p:slideViewPr>
    <p:cSldViewPr snapToGrid="0">
      <p:cViewPr>
        <p:scale>
          <a:sx n="70" d="100"/>
          <a:sy n="70" d="100"/>
        </p:scale>
        <p:origin x="-72" y="-72"/>
      </p:cViewPr>
      <p:guideLst>
        <p:guide orient="horz" pos="548"/>
        <p:guide orient="horz" pos="4183"/>
        <p:guide orient="horz" pos="1168"/>
        <p:guide orient="horz" pos="1494"/>
        <p:guide orient="horz" pos="1032"/>
        <p:guide orient="horz" pos="835"/>
        <p:guide pos="5466"/>
        <p:guide pos="444"/>
        <p:guide pos="101"/>
        <p:guide pos="3905"/>
        <p:guide pos="5303"/>
        <p:guide pos="2824"/>
        <p:guide pos="386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0" d="100"/>
        <a:sy n="140" d="100"/>
      </p:scale>
      <p:origin x="0" y="0"/>
    </p:cViewPr>
  </p:sorterViewPr>
  <p:notesViewPr>
    <p:cSldViewPr snapToGrid="0">
      <p:cViewPr>
        <p:scale>
          <a:sx n="100" d="100"/>
          <a:sy n="100" d="100"/>
        </p:scale>
        <p:origin x="-810" y="-72"/>
      </p:cViewPr>
      <p:guideLst>
        <p:guide orient="horz" pos="5713"/>
        <p:guide pos="399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FC8590-CCFD-46D1-8C24-5F4B656D0A33}" type="doc">
      <dgm:prSet loTypeId="urn:microsoft.com/office/officeart/2009/3/layout/OpposingIdeas" loCatId="relationship" qsTypeId="urn:microsoft.com/office/officeart/2005/8/quickstyle/simple1#5" qsCatId="simple" csTypeId="urn:microsoft.com/office/officeart/2005/8/colors/accent1_2#1" csCatId="accent1" phldr="1"/>
      <dgm:spPr/>
      <dgm:t>
        <a:bodyPr/>
        <a:lstStyle/>
        <a:p>
          <a:endParaRPr lang="en-US"/>
        </a:p>
      </dgm:t>
    </dgm:pt>
    <dgm:pt modelId="{47FB5B9F-553C-46A8-9C63-F1147BEC95E9}">
      <dgm:prSet phldrT="[Text]"/>
      <dgm:spPr/>
      <dgm:t>
        <a:bodyPr/>
        <a:lstStyle/>
        <a:p>
          <a:r>
            <a:rPr lang="en-US" dirty="0" smtClean="0"/>
            <a:t>LDC Writing Task</a:t>
          </a:r>
          <a:endParaRPr lang="en-US" dirty="0"/>
        </a:p>
      </dgm:t>
    </dgm:pt>
    <dgm:pt modelId="{0EB00738-206B-4266-B452-ACFA95801549}" type="parTrans" cxnId="{E28904BB-633C-4A3C-9184-A6E02FDC4BC9}">
      <dgm:prSet/>
      <dgm:spPr/>
      <dgm:t>
        <a:bodyPr/>
        <a:lstStyle/>
        <a:p>
          <a:endParaRPr lang="en-US"/>
        </a:p>
      </dgm:t>
    </dgm:pt>
    <dgm:pt modelId="{88EA481D-7810-48E1-9B5D-2FAFD7E7D6C8}" type="sibTrans" cxnId="{E28904BB-633C-4A3C-9184-A6E02FDC4BC9}">
      <dgm:prSet/>
      <dgm:spPr/>
      <dgm:t>
        <a:bodyPr/>
        <a:lstStyle/>
        <a:p>
          <a:endParaRPr lang="en-US"/>
        </a:p>
      </dgm:t>
    </dgm:pt>
    <dgm:pt modelId="{CF825FC2-952E-4FC5-9C17-0EC3F5572CC4}">
      <dgm:prSet phldrT="[Text]"/>
      <dgm:spPr/>
      <dgm:t>
        <a:bodyPr/>
        <a:lstStyle/>
        <a:p>
          <a:r>
            <a:rPr lang="en-US" dirty="0" smtClean="0">
              <a:solidFill>
                <a:schemeClr val="bg1"/>
              </a:solidFill>
            </a:rPr>
            <a:t>Task Prompt 2: How do writers use specific diction describing setting and characters to create tone in their writing? After reading To Kill a Mockingbird and accessing other texts we’ve read in class, write an analytical essay that addresses the question and support your position with evidence from the texts.</a:t>
          </a:r>
          <a:endParaRPr lang="en-US" dirty="0">
            <a:solidFill>
              <a:schemeClr val="bg1"/>
            </a:solidFill>
          </a:endParaRPr>
        </a:p>
      </dgm:t>
    </dgm:pt>
    <dgm:pt modelId="{C80B9C52-236C-440F-A1DA-6E0727D44F44}" type="parTrans" cxnId="{2C7FAF4F-ECA9-4040-870C-1F348725FBAD}">
      <dgm:prSet/>
      <dgm:spPr/>
      <dgm:t>
        <a:bodyPr/>
        <a:lstStyle/>
        <a:p>
          <a:endParaRPr lang="en-US"/>
        </a:p>
      </dgm:t>
    </dgm:pt>
    <dgm:pt modelId="{D10FFA17-7B8D-4720-9B6A-267F9D2C6D68}" type="sibTrans" cxnId="{2C7FAF4F-ECA9-4040-870C-1F348725FBAD}">
      <dgm:prSet/>
      <dgm:spPr/>
      <dgm:t>
        <a:bodyPr/>
        <a:lstStyle/>
        <a:p>
          <a:endParaRPr lang="en-US"/>
        </a:p>
      </dgm:t>
    </dgm:pt>
    <dgm:pt modelId="{EED3EFFF-C541-4A4C-BBAE-8E4A58DDB6B6}">
      <dgm:prSet phldrT="[Text]"/>
      <dgm:spPr/>
      <dgm:t>
        <a:bodyPr/>
        <a:lstStyle/>
        <a:p>
          <a:r>
            <a:rPr lang="en-US" dirty="0" smtClean="0"/>
            <a:t>Previous Writing “Assignment”</a:t>
          </a:r>
          <a:endParaRPr lang="en-US" dirty="0"/>
        </a:p>
      </dgm:t>
    </dgm:pt>
    <dgm:pt modelId="{62801C6F-6F6A-4F6E-B148-CA3543F1BFD0}" type="parTrans" cxnId="{957F8B61-D2C5-4198-8842-09751F1F16F0}">
      <dgm:prSet/>
      <dgm:spPr/>
      <dgm:t>
        <a:bodyPr/>
        <a:lstStyle/>
        <a:p>
          <a:endParaRPr lang="en-US"/>
        </a:p>
      </dgm:t>
    </dgm:pt>
    <dgm:pt modelId="{DCB97DD1-98FA-4DB8-90D4-C0EFECDA3F2A}" type="sibTrans" cxnId="{957F8B61-D2C5-4198-8842-09751F1F16F0}">
      <dgm:prSet/>
      <dgm:spPr/>
      <dgm:t>
        <a:bodyPr/>
        <a:lstStyle/>
        <a:p>
          <a:endParaRPr lang="en-US"/>
        </a:p>
      </dgm:t>
    </dgm:pt>
    <dgm:pt modelId="{B33973E9-8CCF-4792-B1F2-2CD86156F3B6}">
      <dgm:prSet phldrT="[Text]" custT="1"/>
      <dgm:spPr/>
      <dgm:t>
        <a:bodyPr/>
        <a:lstStyle/>
        <a:p>
          <a:r>
            <a:rPr lang="en-US" sz="1800" i="1" dirty="0" smtClean="0">
              <a:solidFill>
                <a:schemeClr val="bg1"/>
              </a:solidFill>
            </a:rPr>
            <a:t>-Students will write a character analysis of one major character from To Kill a Mockingbird.</a:t>
          </a:r>
          <a:endParaRPr lang="en-US" sz="1800" i="1" dirty="0">
            <a:solidFill>
              <a:schemeClr val="bg1"/>
            </a:solidFill>
          </a:endParaRPr>
        </a:p>
      </dgm:t>
    </dgm:pt>
    <dgm:pt modelId="{C537C3CD-150F-499A-A9A3-08CC00CF7CEE}" type="parTrans" cxnId="{798B7562-67C5-4528-B4A3-61901C2F746F}">
      <dgm:prSet/>
      <dgm:spPr/>
      <dgm:t>
        <a:bodyPr/>
        <a:lstStyle/>
        <a:p>
          <a:endParaRPr lang="en-US"/>
        </a:p>
      </dgm:t>
    </dgm:pt>
    <dgm:pt modelId="{933279D7-76AA-4537-8FDD-BCB6D9D19499}" type="sibTrans" cxnId="{798B7562-67C5-4528-B4A3-61901C2F746F}">
      <dgm:prSet/>
      <dgm:spPr/>
      <dgm:t>
        <a:bodyPr/>
        <a:lstStyle/>
        <a:p>
          <a:endParaRPr lang="en-US"/>
        </a:p>
      </dgm:t>
    </dgm:pt>
    <dgm:pt modelId="{D5A10F27-91DA-4EB9-B557-5B737F6F0CAC}">
      <dgm:prSet custT="1"/>
      <dgm:spPr/>
      <dgm:t>
        <a:bodyPr/>
        <a:lstStyle/>
        <a:p>
          <a:endParaRPr lang="en-US" sz="1800" dirty="0"/>
        </a:p>
      </dgm:t>
    </dgm:pt>
    <dgm:pt modelId="{933D9E01-E4B0-4B04-8ED1-BE320270E4DD}" type="parTrans" cxnId="{B8D886F7-7484-4419-92CD-0A7684AEDDE4}">
      <dgm:prSet/>
      <dgm:spPr/>
      <dgm:t>
        <a:bodyPr/>
        <a:lstStyle/>
        <a:p>
          <a:endParaRPr lang="en-US"/>
        </a:p>
      </dgm:t>
    </dgm:pt>
    <dgm:pt modelId="{E70DBC27-2085-4D5D-BF1C-5C11881AC31D}" type="sibTrans" cxnId="{B8D886F7-7484-4419-92CD-0A7684AEDDE4}">
      <dgm:prSet/>
      <dgm:spPr/>
      <dgm:t>
        <a:bodyPr/>
        <a:lstStyle/>
        <a:p>
          <a:endParaRPr lang="en-US"/>
        </a:p>
      </dgm:t>
    </dgm:pt>
    <dgm:pt modelId="{93A37693-625A-4B52-9D36-187D6EBA7E6C}" type="pres">
      <dgm:prSet presAssocID="{FEFC8590-CCFD-46D1-8C24-5F4B656D0A33}" presName="Name0" presStyleCnt="0">
        <dgm:presLayoutVars>
          <dgm:chMax val="2"/>
          <dgm:dir/>
          <dgm:animOne val="branch"/>
          <dgm:animLvl val="lvl"/>
          <dgm:resizeHandles val="exact"/>
        </dgm:presLayoutVars>
      </dgm:prSet>
      <dgm:spPr/>
      <dgm:t>
        <a:bodyPr/>
        <a:lstStyle/>
        <a:p>
          <a:endParaRPr lang="en-US"/>
        </a:p>
      </dgm:t>
    </dgm:pt>
    <dgm:pt modelId="{266BE5F5-6A48-44CB-84E4-0A857F48B5C0}" type="pres">
      <dgm:prSet presAssocID="{FEFC8590-CCFD-46D1-8C24-5F4B656D0A33}" presName="Background" presStyleLbl="node1" presStyleIdx="0" presStyleCnt="1"/>
      <dgm:spPr/>
      <dgm:t>
        <a:bodyPr/>
        <a:lstStyle/>
        <a:p>
          <a:endParaRPr lang="en-US"/>
        </a:p>
      </dgm:t>
    </dgm:pt>
    <dgm:pt modelId="{BFD2ECE7-26CB-46AF-A74D-41498EA24E21}" type="pres">
      <dgm:prSet presAssocID="{FEFC8590-CCFD-46D1-8C24-5F4B656D0A33}" presName="Divider" presStyleLbl="callout" presStyleIdx="0" presStyleCnt="1"/>
      <dgm:spPr/>
    </dgm:pt>
    <dgm:pt modelId="{6F86E7EA-52A1-4F73-B833-8BA6DDEBCF98}" type="pres">
      <dgm:prSet presAssocID="{FEFC8590-CCFD-46D1-8C24-5F4B656D0A33}" presName="ChildText1" presStyleLbl="revTx" presStyleIdx="0" presStyleCnt="0">
        <dgm:presLayoutVars>
          <dgm:chMax val="0"/>
          <dgm:chPref val="0"/>
          <dgm:bulletEnabled val="1"/>
        </dgm:presLayoutVars>
      </dgm:prSet>
      <dgm:spPr/>
      <dgm:t>
        <a:bodyPr/>
        <a:lstStyle/>
        <a:p>
          <a:endParaRPr lang="en-US"/>
        </a:p>
      </dgm:t>
    </dgm:pt>
    <dgm:pt modelId="{6AB38594-D74D-44F7-8A7A-E860B71E2F51}" type="pres">
      <dgm:prSet presAssocID="{FEFC8590-CCFD-46D1-8C24-5F4B656D0A33}" presName="ChildText2" presStyleLbl="revTx" presStyleIdx="0" presStyleCnt="0">
        <dgm:presLayoutVars>
          <dgm:chMax val="0"/>
          <dgm:chPref val="0"/>
          <dgm:bulletEnabled val="1"/>
        </dgm:presLayoutVars>
      </dgm:prSet>
      <dgm:spPr/>
      <dgm:t>
        <a:bodyPr/>
        <a:lstStyle/>
        <a:p>
          <a:endParaRPr lang="en-US"/>
        </a:p>
      </dgm:t>
    </dgm:pt>
    <dgm:pt modelId="{0BC4EB74-C094-49E8-8F0B-FE9C38917792}" type="pres">
      <dgm:prSet presAssocID="{FEFC8590-CCFD-46D1-8C24-5F4B656D0A33}" presName="ParentText1" presStyleLbl="revTx" presStyleIdx="0" presStyleCnt="0">
        <dgm:presLayoutVars>
          <dgm:chMax val="1"/>
          <dgm:chPref val="1"/>
        </dgm:presLayoutVars>
      </dgm:prSet>
      <dgm:spPr/>
      <dgm:t>
        <a:bodyPr/>
        <a:lstStyle/>
        <a:p>
          <a:endParaRPr lang="en-US"/>
        </a:p>
      </dgm:t>
    </dgm:pt>
    <dgm:pt modelId="{E6355DD1-4ABA-4315-B74F-2DE518FD69FC}" type="pres">
      <dgm:prSet presAssocID="{FEFC8590-CCFD-46D1-8C24-5F4B656D0A33}" presName="ParentShape1" presStyleLbl="alignImgPlace1" presStyleIdx="0" presStyleCnt="2">
        <dgm:presLayoutVars/>
      </dgm:prSet>
      <dgm:spPr/>
      <dgm:t>
        <a:bodyPr/>
        <a:lstStyle/>
        <a:p>
          <a:endParaRPr lang="en-US"/>
        </a:p>
      </dgm:t>
    </dgm:pt>
    <dgm:pt modelId="{BC45A531-8D1F-4472-BF5B-E1924FDF988E}" type="pres">
      <dgm:prSet presAssocID="{FEFC8590-CCFD-46D1-8C24-5F4B656D0A33}" presName="ParentText2" presStyleLbl="revTx" presStyleIdx="0" presStyleCnt="0">
        <dgm:presLayoutVars>
          <dgm:chMax val="1"/>
          <dgm:chPref val="1"/>
        </dgm:presLayoutVars>
      </dgm:prSet>
      <dgm:spPr/>
      <dgm:t>
        <a:bodyPr/>
        <a:lstStyle/>
        <a:p>
          <a:endParaRPr lang="en-US"/>
        </a:p>
      </dgm:t>
    </dgm:pt>
    <dgm:pt modelId="{175069AF-F5B0-4B4E-8457-36171C9D785D}" type="pres">
      <dgm:prSet presAssocID="{FEFC8590-CCFD-46D1-8C24-5F4B656D0A33}" presName="ParentShape2" presStyleLbl="alignImgPlace1" presStyleIdx="1" presStyleCnt="2">
        <dgm:presLayoutVars/>
      </dgm:prSet>
      <dgm:spPr/>
      <dgm:t>
        <a:bodyPr/>
        <a:lstStyle/>
        <a:p>
          <a:endParaRPr lang="en-US"/>
        </a:p>
      </dgm:t>
    </dgm:pt>
  </dgm:ptLst>
  <dgm:cxnLst>
    <dgm:cxn modelId="{3CE1B6CC-D395-D647-B6D9-1EA0D23B6BC3}" type="presOf" srcId="{CF825FC2-952E-4FC5-9C17-0EC3F5572CC4}" destId="{6F86E7EA-52A1-4F73-B833-8BA6DDEBCF98}" srcOrd="0" destOrd="0" presId="urn:microsoft.com/office/officeart/2009/3/layout/OpposingIdeas"/>
    <dgm:cxn modelId="{E7824BD5-7441-1442-BD5A-1E391B275F72}" type="presOf" srcId="{EED3EFFF-C541-4A4C-BBAE-8E4A58DDB6B6}" destId="{175069AF-F5B0-4B4E-8457-36171C9D785D}" srcOrd="1" destOrd="0" presId="urn:microsoft.com/office/officeart/2009/3/layout/OpposingIdeas"/>
    <dgm:cxn modelId="{C2552FD2-65F5-634A-9E3F-D7979BC66F83}" type="presOf" srcId="{47FB5B9F-553C-46A8-9C63-F1147BEC95E9}" destId="{E6355DD1-4ABA-4315-B74F-2DE518FD69FC}" srcOrd="1" destOrd="0" presId="urn:microsoft.com/office/officeart/2009/3/layout/OpposingIdeas"/>
    <dgm:cxn modelId="{E28904BB-633C-4A3C-9184-A6E02FDC4BC9}" srcId="{FEFC8590-CCFD-46D1-8C24-5F4B656D0A33}" destId="{47FB5B9F-553C-46A8-9C63-F1147BEC95E9}" srcOrd="0" destOrd="0" parTransId="{0EB00738-206B-4266-B452-ACFA95801549}" sibTransId="{88EA481D-7810-48E1-9B5D-2FAFD7E7D6C8}"/>
    <dgm:cxn modelId="{2C7FAF4F-ECA9-4040-870C-1F348725FBAD}" srcId="{47FB5B9F-553C-46A8-9C63-F1147BEC95E9}" destId="{CF825FC2-952E-4FC5-9C17-0EC3F5572CC4}" srcOrd="0" destOrd="0" parTransId="{C80B9C52-236C-440F-A1DA-6E0727D44F44}" sibTransId="{D10FFA17-7B8D-4720-9B6A-267F9D2C6D68}"/>
    <dgm:cxn modelId="{3D4FB877-10F5-084C-9EF5-069D7938FA87}" type="presOf" srcId="{FEFC8590-CCFD-46D1-8C24-5F4B656D0A33}" destId="{93A37693-625A-4B52-9D36-187D6EBA7E6C}" srcOrd="0" destOrd="0" presId="urn:microsoft.com/office/officeart/2009/3/layout/OpposingIdeas"/>
    <dgm:cxn modelId="{B8D886F7-7484-4419-92CD-0A7684AEDDE4}" srcId="{EED3EFFF-C541-4A4C-BBAE-8E4A58DDB6B6}" destId="{D5A10F27-91DA-4EB9-B557-5B737F6F0CAC}" srcOrd="1" destOrd="0" parTransId="{933D9E01-E4B0-4B04-8ED1-BE320270E4DD}" sibTransId="{E70DBC27-2085-4D5D-BF1C-5C11881AC31D}"/>
    <dgm:cxn modelId="{9E42DC9B-2460-6142-9556-C7E93BA33415}" type="presOf" srcId="{47FB5B9F-553C-46A8-9C63-F1147BEC95E9}" destId="{0BC4EB74-C094-49E8-8F0B-FE9C38917792}" srcOrd="0" destOrd="0" presId="urn:microsoft.com/office/officeart/2009/3/layout/OpposingIdeas"/>
    <dgm:cxn modelId="{56A4AF12-08C6-4141-8D3E-695310BAC8C4}" type="presOf" srcId="{D5A10F27-91DA-4EB9-B557-5B737F6F0CAC}" destId="{6AB38594-D74D-44F7-8A7A-E860B71E2F51}" srcOrd="0" destOrd="1" presId="urn:microsoft.com/office/officeart/2009/3/layout/OpposingIdeas"/>
    <dgm:cxn modelId="{827F7395-9AF7-9C4F-985A-8F834DBDA701}" type="presOf" srcId="{EED3EFFF-C541-4A4C-BBAE-8E4A58DDB6B6}" destId="{BC45A531-8D1F-4472-BF5B-E1924FDF988E}" srcOrd="0" destOrd="0" presId="urn:microsoft.com/office/officeart/2009/3/layout/OpposingIdeas"/>
    <dgm:cxn modelId="{798B7562-67C5-4528-B4A3-61901C2F746F}" srcId="{EED3EFFF-C541-4A4C-BBAE-8E4A58DDB6B6}" destId="{B33973E9-8CCF-4792-B1F2-2CD86156F3B6}" srcOrd="0" destOrd="0" parTransId="{C537C3CD-150F-499A-A9A3-08CC00CF7CEE}" sibTransId="{933279D7-76AA-4537-8FDD-BCB6D9D19499}"/>
    <dgm:cxn modelId="{80C8790F-3AA3-7E4D-B63C-E8C362D641A3}" type="presOf" srcId="{B33973E9-8CCF-4792-B1F2-2CD86156F3B6}" destId="{6AB38594-D74D-44F7-8A7A-E860B71E2F51}" srcOrd="0" destOrd="0" presId="urn:microsoft.com/office/officeart/2009/3/layout/OpposingIdeas"/>
    <dgm:cxn modelId="{957F8B61-D2C5-4198-8842-09751F1F16F0}" srcId="{FEFC8590-CCFD-46D1-8C24-5F4B656D0A33}" destId="{EED3EFFF-C541-4A4C-BBAE-8E4A58DDB6B6}" srcOrd="1" destOrd="0" parTransId="{62801C6F-6F6A-4F6E-B148-CA3543F1BFD0}" sibTransId="{DCB97DD1-98FA-4DB8-90D4-C0EFECDA3F2A}"/>
    <dgm:cxn modelId="{AC3158EF-0573-C44D-98DF-B4DC6DF757D4}" type="presParOf" srcId="{93A37693-625A-4B52-9D36-187D6EBA7E6C}" destId="{266BE5F5-6A48-44CB-84E4-0A857F48B5C0}" srcOrd="0" destOrd="0" presId="urn:microsoft.com/office/officeart/2009/3/layout/OpposingIdeas"/>
    <dgm:cxn modelId="{BDF31635-8A22-4340-98B3-F417D0261AC2}" type="presParOf" srcId="{93A37693-625A-4B52-9D36-187D6EBA7E6C}" destId="{BFD2ECE7-26CB-46AF-A74D-41498EA24E21}" srcOrd="1" destOrd="0" presId="urn:microsoft.com/office/officeart/2009/3/layout/OpposingIdeas"/>
    <dgm:cxn modelId="{86F5AB06-E82D-0840-AF01-E09F69551CBE}" type="presParOf" srcId="{93A37693-625A-4B52-9D36-187D6EBA7E6C}" destId="{6F86E7EA-52A1-4F73-B833-8BA6DDEBCF98}" srcOrd="2" destOrd="0" presId="urn:microsoft.com/office/officeart/2009/3/layout/OpposingIdeas"/>
    <dgm:cxn modelId="{40478E40-00E4-394C-B4D3-4350682EB300}" type="presParOf" srcId="{93A37693-625A-4B52-9D36-187D6EBA7E6C}" destId="{6AB38594-D74D-44F7-8A7A-E860B71E2F51}" srcOrd="3" destOrd="0" presId="urn:microsoft.com/office/officeart/2009/3/layout/OpposingIdeas"/>
    <dgm:cxn modelId="{8536760F-FE08-F44D-BFC6-18DFA773E979}" type="presParOf" srcId="{93A37693-625A-4B52-9D36-187D6EBA7E6C}" destId="{0BC4EB74-C094-49E8-8F0B-FE9C38917792}" srcOrd="4" destOrd="0" presId="urn:microsoft.com/office/officeart/2009/3/layout/OpposingIdeas"/>
    <dgm:cxn modelId="{F6470C65-B917-EA4A-9677-287D3DBF6357}" type="presParOf" srcId="{93A37693-625A-4B52-9D36-187D6EBA7E6C}" destId="{E6355DD1-4ABA-4315-B74F-2DE518FD69FC}" srcOrd="5" destOrd="0" presId="urn:microsoft.com/office/officeart/2009/3/layout/OpposingIdeas"/>
    <dgm:cxn modelId="{3D8A634D-043E-E548-AE35-48A6835FAFB9}" type="presParOf" srcId="{93A37693-625A-4B52-9D36-187D6EBA7E6C}" destId="{BC45A531-8D1F-4472-BF5B-E1924FDF988E}" srcOrd="6" destOrd="0" presId="urn:microsoft.com/office/officeart/2009/3/layout/OpposingIdeas"/>
    <dgm:cxn modelId="{13FF5C00-0000-C24D-B076-ABD51496298F}" type="presParOf" srcId="{93A37693-625A-4B52-9D36-187D6EBA7E6C}" destId="{175069AF-F5B0-4B4E-8457-36171C9D785D}" srcOrd="7" destOrd="0" presId="urn:microsoft.com/office/officeart/2009/3/layout/OpposingIdeas"/>
  </dgm:cxnLst>
  <dgm:bg/>
  <dgm:whole/>
  <dgm:extLst>
    <a:ext uri="http://schemas.microsoft.com/office/drawing/2008/diagram"/>
  </dgm:extLst>
</dgm:dataModel>
</file>

<file path=ppt/diagrams/data2.xml><?xml version="1.0" encoding="utf-8"?>
<dgm:dataModel xmlns:dgm="http://schemas.openxmlformats.org/drawingml/2006/diagram" xmlns:a="http://schemas.openxmlformats.org/drawingml/2006/main">
  <dgm:ptLst>
    <dgm:pt modelId="{241E4B50-0D09-49FF-BD26-8EA4E51EDE62}" type="doc">
      <dgm:prSet loTypeId="urn:microsoft.com/office/officeart/2009/3/layout/OpposingIdeas" loCatId="relationship" qsTypeId="urn:microsoft.com/office/officeart/2005/8/quickstyle/simple1#6" qsCatId="simple" csTypeId="urn:microsoft.com/office/officeart/2005/8/colors/accent1_2#2" csCatId="accent1" phldr="1"/>
      <dgm:spPr/>
      <dgm:t>
        <a:bodyPr/>
        <a:lstStyle/>
        <a:p>
          <a:endParaRPr lang="en-US"/>
        </a:p>
      </dgm:t>
    </dgm:pt>
    <dgm:pt modelId="{E3322778-EE63-4F23-A5BA-A97B000EEFF9}">
      <dgm:prSet phldrT="[Text]"/>
      <dgm:spPr/>
      <dgm:t>
        <a:bodyPr/>
        <a:lstStyle/>
        <a:p>
          <a:r>
            <a:rPr lang="en-US" dirty="0" smtClean="0"/>
            <a:t>LDC Writing Task</a:t>
          </a:r>
          <a:endParaRPr lang="en-US" dirty="0"/>
        </a:p>
      </dgm:t>
    </dgm:pt>
    <dgm:pt modelId="{780F3CE8-370B-42C4-8D76-B70736ACC304}" type="parTrans" cxnId="{A1108CBA-1AE6-4DAF-BA09-D37D09C3D3F2}">
      <dgm:prSet/>
      <dgm:spPr/>
      <dgm:t>
        <a:bodyPr/>
        <a:lstStyle/>
        <a:p>
          <a:endParaRPr lang="en-US"/>
        </a:p>
      </dgm:t>
    </dgm:pt>
    <dgm:pt modelId="{913BA5EB-101F-44B1-81EF-A3B01C5F5C5C}" type="sibTrans" cxnId="{A1108CBA-1AE6-4DAF-BA09-D37D09C3D3F2}">
      <dgm:prSet/>
      <dgm:spPr/>
      <dgm:t>
        <a:bodyPr/>
        <a:lstStyle/>
        <a:p>
          <a:endParaRPr lang="en-US"/>
        </a:p>
      </dgm:t>
    </dgm:pt>
    <dgm:pt modelId="{54C9A05A-37A6-435F-93DA-30E9B5A8489C}">
      <dgm:prSet phldrT="[Text]"/>
      <dgm:spPr/>
      <dgm:t>
        <a:bodyPr/>
        <a:lstStyle/>
        <a:p>
          <a:r>
            <a:rPr lang="en-US" i="1" dirty="0" smtClean="0">
              <a:solidFill>
                <a:schemeClr val="bg1"/>
              </a:solidFill>
            </a:rPr>
            <a:t>Task Prompt 11: After researching speeches which use persuasive techniques, write a report that defines persuasion and explains its impact on an audience. Support your discussion with evidence from your readings</a:t>
          </a:r>
          <a:r>
            <a:rPr lang="en-US" dirty="0" smtClean="0"/>
            <a:t>. </a:t>
          </a:r>
          <a:endParaRPr lang="en-US" dirty="0"/>
        </a:p>
      </dgm:t>
    </dgm:pt>
    <dgm:pt modelId="{929D270C-80D0-42EA-AD08-19D4695CE67F}" type="parTrans" cxnId="{05EC2F99-1941-4EA6-AD44-90A648DF8677}">
      <dgm:prSet/>
      <dgm:spPr/>
      <dgm:t>
        <a:bodyPr/>
        <a:lstStyle/>
        <a:p>
          <a:endParaRPr lang="en-US"/>
        </a:p>
      </dgm:t>
    </dgm:pt>
    <dgm:pt modelId="{5FC0F897-5129-46A6-B62F-345AE58B6BEF}" type="sibTrans" cxnId="{05EC2F99-1941-4EA6-AD44-90A648DF8677}">
      <dgm:prSet/>
      <dgm:spPr/>
      <dgm:t>
        <a:bodyPr/>
        <a:lstStyle/>
        <a:p>
          <a:endParaRPr lang="en-US"/>
        </a:p>
      </dgm:t>
    </dgm:pt>
    <dgm:pt modelId="{AECF95D5-075F-41D6-A7DD-2FD2B4461A11}">
      <dgm:prSet phldrT="[Text]"/>
      <dgm:spPr/>
      <dgm:t>
        <a:bodyPr/>
        <a:lstStyle/>
        <a:p>
          <a:r>
            <a:rPr lang="en-US" dirty="0" smtClean="0"/>
            <a:t>Previous Writing “Assignments”</a:t>
          </a:r>
          <a:endParaRPr lang="en-US" dirty="0"/>
        </a:p>
      </dgm:t>
    </dgm:pt>
    <dgm:pt modelId="{CE35932C-FA65-4929-B7DD-07848ECE96B2}" type="parTrans" cxnId="{F96123AD-361B-4DC4-A4BA-9CACA8B2C58A}">
      <dgm:prSet/>
      <dgm:spPr/>
      <dgm:t>
        <a:bodyPr/>
        <a:lstStyle/>
        <a:p>
          <a:endParaRPr lang="en-US"/>
        </a:p>
      </dgm:t>
    </dgm:pt>
    <dgm:pt modelId="{6E12B77E-CB25-4CD0-91AA-469A1FCD3CBC}" type="sibTrans" cxnId="{F96123AD-361B-4DC4-A4BA-9CACA8B2C58A}">
      <dgm:prSet/>
      <dgm:spPr/>
      <dgm:t>
        <a:bodyPr/>
        <a:lstStyle/>
        <a:p>
          <a:endParaRPr lang="en-US"/>
        </a:p>
      </dgm:t>
    </dgm:pt>
    <dgm:pt modelId="{525967B8-9089-439F-9893-5157546ED640}">
      <dgm:prSet phldrT="[Text]" custT="1"/>
      <dgm:spPr/>
      <dgm:t>
        <a:bodyPr/>
        <a:lstStyle/>
        <a:p>
          <a:r>
            <a:rPr lang="en-US" sz="2400" dirty="0" smtClean="0">
              <a:solidFill>
                <a:schemeClr val="bg1"/>
              </a:solidFill>
            </a:rPr>
            <a:t>Write an article that persuades someone to think or do something. </a:t>
          </a:r>
          <a:endParaRPr lang="en-US" sz="2400" dirty="0">
            <a:solidFill>
              <a:schemeClr val="bg1"/>
            </a:solidFill>
          </a:endParaRPr>
        </a:p>
      </dgm:t>
    </dgm:pt>
    <dgm:pt modelId="{289CB03F-DE3B-4045-A7E6-048FF4999DAD}" type="parTrans" cxnId="{138312C8-D7B7-462D-8EF4-2C96608A15E1}">
      <dgm:prSet/>
      <dgm:spPr/>
      <dgm:t>
        <a:bodyPr/>
        <a:lstStyle/>
        <a:p>
          <a:endParaRPr lang="en-US"/>
        </a:p>
      </dgm:t>
    </dgm:pt>
    <dgm:pt modelId="{0B08F4F1-C1FE-4DFE-927E-EE7A9ECB89FA}" type="sibTrans" cxnId="{138312C8-D7B7-462D-8EF4-2C96608A15E1}">
      <dgm:prSet/>
      <dgm:spPr/>
      <dgm:t>
        <a:bodyPr/>
        <a:lstStyle/>
        <a:p>
          <a:endParaRPr lang="en-US"/>
        </a:p>
      </dgm:t>
    </dgm:pt>
    <dgm:pt modelId="{46C93A1E-95D3-424A-A466-EA82506FC5A6}" type="pres">
      <dgm:prSet presAssocID="{241E4B50-0D09-49FF-BD26-8EA4E51EDE62}" presName="Name0" presStyleCnt="0">
        <dgm:presLayoutVars>
          <dgm:chMax val="2"/>
          <dgm:dir/>
          <dgm:animOne val="branch"/>
          <dgm:animLvl val="lvl"/>
          <dgm:resizeHandles val="exact"/>
        </dgm:presLayoutVars>
      </dgm:prSet>
      <dgm:spPr/>
      <dgm:t>
        <a:bodyPr/>
        <a:lstStyle/>
        <a:p>
          <a:endParaRPr lang="en-US"/>
        </a:p>
      </dgm:t>
    </dgm:pt>
    <dgm:pt modelId="{F6C5C021-89FA-44A5-BF56-14CE6F0FA1BF}" type="pres">
      <dgm:prSet presAssocID="{241E4B50-0D09-49FF-BD26-8EA4E51EDE62}" presName="Background" presStyleLbl="node1" presStyleIdx="0" presStyleCnt="1"/>
      <dgm:spPr/>
    </dgm:pt>
    <dgm:pt modelId="{67167C18-EFE8-4A3D-9EE2-833362A8B38E}" type="pres">
      <dgm:prSet presAssocID="{241E4B50-0D09-49FF-BD26-8EA4E51EDE62}" presName="Divider" presStyleLbl="callout" presStyleIdx="0" presStyleCnt="1"/>
      <dgm:spPr/>
    </dgm:pt>
    <dgm:pt modelId="{EBD6B562-D4C6-4816-9270-D72F54DEFA1D}" type="pres">
      <dgm:prSet presAssocID="{241E4B50-0D09-49FF-BD26-8EA4E51EDE62}" presName="ChildText1" presStyleLbl="revTx" presStyleIdx="0" presStyleCnt="0">
        <dgm:presLayoutVars>
          <dgm:chMax val="0"/>
          <dgm:chPref val="0"/>
          <dgm:bulletEnabled val="1"/>
        </dgm:presLayoutVars>
      </dgm:prSet>
      <dgm:spPr/>
      <dgm:t>
        <a:bodyPr/>
        <a:lstStyle/>
        <a:p>
          <a:endParaRPr lang="en-US"/>
        </a:p>
      </dgm:t>
    </dgm:pt>
    <dgm:pt modelId="{DF075679-18D9-4A5A-86D6-2612774DC458}" type="pres">
      <dgm:prSet presAssocID="{241E4B50-0D09-49FF-BD26-8EA4E51EDE62}" presName="ChildText2" presStyleLbl="revTx" presStyleIdx="0" presStyleCnt="0">
        <dgm:presLayoutVars>
          <dgm:chMax val="0"/>
          <dgm:chPref val="0"/>
          <dgm:bulletEnabled val="1"/>
        </dgm:presLayoutVars>
      </dgm:prSet>
      <dgm:spPr/>
      <dgm:t>
        <a:bodyPr/>
        <a:lstStyle/>
        <a:p>
          <a:endParaRPr lang="en-US"/>
        </a:p>
      </dgm:t>
    </dgm:pt>
    <dgm:pt modelId="{2A9C5CA0-4650-4245-8B07-2542797B2209}" type="pres">
      <dgm:prSet presAssocID="{241E4B50-0D09-49FF-BD26-8EA4E51EDE62}" presName="ParentText1" presStyleLbl="revTx" presStyleIdx="0" presStyleCnt="0">
        <dgm:presLayoutVars>
          <dgm:chMax val="1"/>
          <dgm:chPref val="1"/>
        </dgm:presLayoutVars>
      </dgm:prSet>
      <dgm:spPr/>
      <dgm:t>
        <a:bodyPr/>
        <a:lstStyle/>
        <a:p>
          <a:endParaRPr lang="en-US"/>
        </a:p>
      </dgm:t>
    </dgm:pt>
    <dgm:pt modelId="{FBB9454D-0817-4357-8726-7E41D8FA1E4F}" type="pres">
      <dgm:prSet presAssocID="{241E4B50-0D09-49FF-BD26-8EA4E51EDE62}" presName="ParentShape1" presStyleLbl="alignImgPlace1" presStyleIdx="0" presStyleCnt="2">
        <dgm:presLayoutVars/>
      </dgm:prSet>
      <dgm:spPr/>
      <dgm:t>
        <a:bodyPr/>
        <a:lstStyle/>
        <a:p>
          <a:endParaRPr lang="en-US"/>
        </a:p>
      </dgm:t>
    </dgm:pt>
    <dgm:pt modelId="{BC78EDDD-0C09-4620-A44B-6AA3994C8641}" type="pres">
      <dgm:prSet presAssocID="{241E4B50-0D09-49FF-BD26-8EA4E51EDE62}" presName="ParentText2" presStyleLbl="revTx" presStyleIdx="0" presStyleCnt="0">
        <dgm:presLayoutVars>
          <dgm:chMax val="1"/>
          <dgm:chPref val="1"/>
        </dgm:presLayoutVars>
      </dgm:prSet>
      <dgm:spPr/>
      <dgm:t>
        <a:bodyPr/>
        <a:lstStyle/>
        <a:p>
          <a:endParaRPr lang="en-US"/>
        </a:p>
      </dgm:t>
    </dgm:pt>
    <dgm:pt modelId="{36635F28-8747-4CE6-ABFD-F0CB3021AEAA}" type="pres">
      <dgm:prSet presAssocID="{241E4B50-0D09-49FF-BD26-8EA4E51EDE62}" presName="ParentShape2" presStyleLbl="alignImgPlace1" presStyleIdx="1" presStyleCnt="2">
        <dgm:presLayoutVars/>
      </dgm:prSet>
      <dgm:spPr/>
      <dgm:t>
        <a:bodyPr/>
        <a:lstStyle/>
        <a:p>
          <a:endParaRPr lang="en-US"/>
        </a:p>
      </dgm:t>
    </dgm:pt>
  </dgm:ptLst>
  <dgm:cxnLst>
    <dgm:cxn modelId="{B0701CFB-0309-3A46-8FD8-BEA11E095DA6}" type="presOf" srcId="{AECF95D5-075F-41D6-A7DD-2FD2B4461A11}" destId="{BC78EDDD-0C09-4620-A44B-6AA3994C8641}" srcOrd="0" destOrd="0" presId="urn:microsoft.com/office/officeart/2009/3/layout/OpposingIdeas"/>
    <dgm:cxn modelId="{05EC2F99-1941-4EA6-AD44-90A648DF8677}" srcId="{E3322778-EE63-4F23-A5BA-A97B000EEFF9}" destId="{54C9A05A-37A6-435F-93DA-30E9B5A8489C}" srcOrd="0" destOrd="0" parTransId="{929D270C-80D0-42EA-AD08-19D4695CE67F}" sibTransId="{5FC0F897-5129-46A6-B62F-345AE58B6BEF}"/>
    <dgm:cxn modelId="{D2A35D14-5616-8F4B-9FB8-77C0D31C2458}" type="presOf" srcId="{E3322778-EE63-4F23-A5BA-A97B000EEFF9}" destId="{FBB9454D-0817-4357-8726-7E41D8FA1E4F}" srcOrd="1" destOrd="0" presId="urn:microsoft.com/office/officeart/2009/3/layout/OpposingIdeas"/>
    <dgm:cxn modelId="{F96123AD-361B-4DC4-A4BA-9CACA8B2C58A}" srcId="{241E4B50-0D09-49FF-BD26-8EA4E51EDE62}" destId="{AECF95D5-075F-41D6-A7DD-2FD2B4461A11}" srcOrd="1" destOrd="0" parTransId="{CE35932C-FA65-4929-B7DD-07848ECE96B2}" sibTransId="{6E12B77E-CB25-4CD0-91AA-469A1FCD3CBC}"/>
    <dgm:cxn modelId="{A943CE42-685C-794A-A12C-69F969B97CA9}" type="presOf" srcId="{241E4B50-0D09-49FF-BD26-8EA4E51EDE62}" destId="{46C93A1E-95D3-424A-A466-EA82506FC5A6}" srcOrd="0" destOrd="0" presId="urn:microsoft.com/office/officeart/2009/3/layout/OpposingIdeas"/>
    <dgm:cxn modelId="{25388276-7CC8-F145-97C0-9F500636D9CB}" type="presOf" srcId="{525967B8-9089-439F-9893-5157546ED640}" destId="{DF075679-18D9-4A5A-86D6-2612774DC458}" srcOrd="0" destOrd="0" presId="urn:microsoft.com/office/officeart/2009/3/layout/OpposingIdeas"/>
    <dgm:cxn modelId="{76D0B922-9923-D64E-8E1B-BF56EFDCBC7B}" type="presOf" srcId="{AECF95D5-075F-41D6-A7DD-2FD2B4461A11}" destId="{36635F28-8747-4CE6-ABFD-F0CB3021AEAA}" srcOrd="1" destOrd="0" presId="urn:microsoft.com/office/officeart/2009/3/layout/OpposingIdeas"/>
    <dgm:cxn modelId="{F936AA9F-9511-FA4D-9640-ACDA2127E4D6}" type="presOf" srcId="{54C9A05A-37A6-435F-93DA-30E9B5A8489C}" destId="{EBD6B562-D4C6-4816-9270-D72F54DEFA1D}" srcOrd="0" destOrd="0" presId="urn:microsoft.com/office/officeart/2009/3/layout/OpposingIdeas"/>
    <dgm:cxn modelId="{138312C8-D7B7-462D-8EF4-2C96608A15E1}" srcId="{AECF95D5-075F-41D6-A7DD-2FD2B4461A11}" destId="{525967B8-9089-439F-9893-5157546ED640}" srcOrd="0" destOrd="0" parTransId="{289CB03F-DE3B-4045-A7E6-048FF4999DAD}" sibTransId="{0B08F4F1-C1FE-4DFE-927E-EE7A9ECB89FA}"/>
    <dgm:cxn modelId="{A1108CBA-1AE6-4DAF-BA09-D37D09C3D3F2}" srcId="{241E4B50-0D09-49FF-BD26-8EA4E51EDE62}" destId="{E3322778-EE63-4F23-A5BA-A97B000EEFF9}" srcOrd="0" destOrd="0" parTransId="{780F3CE8-370B-42C4-8D76-B70736ACC304}" sibTransId="{913BA5EB-101F-44B1-81EF-A3B01C5F5C5C}"/>
    <dgm:cxn modelId="{9300D245-DF89-6146-958F-1BCD955314BC}" type="presOf" srcId="{E3322778-EE63-4F23-A5BA-A97B000EEFF9}" destId="{2A9C5CA0-4650-4245-8B07-2542797B2209}" srcOrd="0" destOrd="0" presId="urn:microsoft.com/office/officeart/2009/3/layout/OpposingIdeas"/>
    <dgm:cxn modelId="{108DAF2D-66D0-6F4A-83AA-8FAE06A20BE1}" type="presParOf" srcId="{46C93A1E-95D3-424A-A466-EA82506FC5A6}" destId="{F6C5C021-89FA-44A5-BF56-14CE6F0FA1BF}" srcOrd="0" destOrd="0" presId="urn:microsoft.com/office/officeart/2009/3/layout/OpposingIdeas"/>
    <dgm:cxn modelId="{D49DAA0F-13FA-6D4A-93F4-735D37F333E3}" type="presParOf" srcId="{46C93A1E-95D3-424A-A466-EA82506FC5A6}" destId="{67167C18-EFE8-4A3D-9EE2-833362A8B38E}" srcOrd="1" destOrd="0" presId="urn:microsoft.com/office/officeart/2009/3/layout/OpposingIdeas"/>
    <dgm:cxn modelId="{D580E385-8314-744B-BB2D-1BFB2404981E}" type="presParOf" srcId="{46C93A1E-95D3-424A-A466-EA82506FC5A6}" destId="{EBD6B562-D4C6-4816-9270-D72F54DEFA1D}" srcOrd="2" destOrd="0" presId="urn:microsoft.com/office/officeart/2009/3/layout/OpposingIdeas"/>
    <dgm:cxn modelId="{D009CB7B-8656-C447-A2EF-701F5A0CB056}" type="presParOf" srcId="{46C93A1E-95D3-424A-A466-EA82506FC5A6}" destId="{DF075679-18D9-4A5A-86D6-2612774DC458}" srcOrd="3" destOrd="0" presId="urn:microsoft.com/office/officeart/2009/3/layout/OpposingIdeas"/>
    <dgm:cxn modelId="{8FA3A71A-DD8E-AF48-A0CF-CCA24DA2CEF0}" type="presParOf" srcId="{46C93A1E-95D3-424A-A466-EA82506FC5A6}" destId="{2A9C5CA0-4650-4245-8B07-2542797B2209}" srcOrd="4" destOrd="0" presId="urn:microsoft.com/office/officeart/2009/3/layout/OpposingIdeas"/>
    <dgm:cxn modelId="{CB833D5B-1DAB-2049-BBDF-908C0481F6CF}" type="presParOf" srcId="{46C93A1E-95D3-424A-A466-EA82506FC5A6}" destId="{FBB9454D-0817-4357-8726-7E41D8FA1E4F}" srcOrd="5" destOrd="0" presId="urn:microsoft.com/office/officeart/2009/3/layout/OpposingIdeas"/>
    <dgm:cxn modelId="{19DFA893-AE7C-E049-8E69-6A98917C286A}" type="presParOf" srcId="{46C93A1E-95D3-424A-A466-EA82506FC5A6}" destId="{BC78EDDD-0C09-4620-A44B-6AA3994C8641}" srcOrd="6" destOrd="0" presId="urn:microsoft.com/office/officeart/2009/3/layout/OpposingIdeas"/>
    <dgm:cxn modelId="{9B84BD7B-FE83-5D44-83D2-D38148BCAA49}" type="presParOf" srcId="{46C93A1E-95D3-424A-A466-EA82506FC5A6}" destId="{36635F28-8747-4CE6-ABFD-F0CB3021AEAA}" srcOrd="7" destOrd="0" presId="urn:microsoft.com/office/officeart/2009/3/layout/OpposingIdeas"/>
  </dgm:cxnLst>
  <dgm:bg/>
  <dgm:whole/>
  <dgm:extLst>
    <a:ext uri="http://schemas.microsoft.com/office/drawing/2008/diagram"/>
  </dgm:extLst>
</dgm:dataModel>
</file>

<file path=ppt/diagrams/data3.xml><?xml version="1.0" encoding="utf-8"?>
<dgm:dataModel xmlns:dgm="http://schemas.openxmlformats.org/drawingml/2006/diagram" xmlns:a="http://schemas.openxmlformats.org/drawingml/2006/main">
  <dgm:ptLst>
    <dgm:pt modelId="{A30B9E92-9D24-4AF4-BB6B-3A7B4DE6DDEE}" type="doc">
      <dgm:prSet loTypeId="urn:microsoft.com/office/officeart/2009/3/layout/OpposingIdeas" loCatId="relationship" qsTypeId="urn:microsoft.com/office/officeart/2005/8/quickstyle/simple1#7" qsCatId="simple" csTypeId="urn:microsoft.com/office/officeart/2005/8/colors/accent1_2#3" csCatId="accent1" phldr="1"/>
      <dgm:spPr/>
      <dgm:t>
        <a:bodyPr/>
        <a:lstStyle/>
        <a:p>
          <a:endParaRPr lang="en-US"/>
        </a:p>
      </dgm:t>
    </dgm:pt>
    <dgm:pt modelId="{575E0E4B-9ED0-42CB-98D6-CFEC7F9C59F7}">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LDC Writing Tasks</a:t>
          </a:r>
          <a:endParaRPr lang="en-US" dirty="0"/>
        </a:p>
      </dgm:t>
    </dgm:pt>
    <dgm:pt modelId="{6D79257A-2BE0-4CC1-913A-F89C2B085F47}" type="parTrans" cxnId="{A9BE0F34-A11B-4191-ACDD-1187EF84FC9F}">
      <dgm:prSet/>
      <dgm:spPr/>
      <dgm:t>
        <a:bodyPr/>
        <a:lstStyle/>
        <a:p>
          <a:endParaRPr lang="en-US"/>
        </a:p>
      </dgm:t>
    </dgm:pt>
    <dgm:pt modelId="{5A808F68-5A78-442D-A805-F1DB59726EC4}" type="sibTrans" cxnId="{A9BE0F34-A11B-4191-ACDD-1187EF84FC9F}">
      <dgm:prSet/>
      <dgm:spPr/>
      <dgm:t>
        <a:bodyPr/>
        <a:lstStyle/>
        <a:p>
          <a:endParaRPr lang="en-US"/>
        </a:p>
      </dgm:t>
    </dgm:pt>
    <dgm:pt modelId="{FA1E06EB-51FE-4BC9-A553-E8F16CCF019D}">
      <dgm:prSet phldrT="[Text]"/>
      <dgm:spPr/>
      <dgm:t>
        <a:bodyPr/>
        <a:lstStyle/>
        <a:p>
          <a:r>
            <a:rPr lang="en-US" i="1" dirty="0" smtClean="0">
              <a:solidFill>
                <a:schemeClr val="bg1"/>
              </a:solidFill>
            </a:rPr>
            <a:t>Do you think the one child rule is fair for a country like China that has a population problem?  After reading your articles and watching “A World in the Balance” write an essay that addresses the question and support your position with evidence from the texts.  </a:t>
          </a:r>
          <a:r>
            <a:rPr lang="en-US" b="1" i="1" u="sng" dirty="0" smtClean="0">
              <a:solidFill>
                <a:schemeClr val="bg1"/>
              </a:solidFill>
            </a:rPr>
            <a:t>Argument</a:t>
          </a:r>
          <a:endParaRPr lang="en-US" b="1" i="1" u="sng" dirty="0">
            <a:solidFill>
              <a:schemeClr val="bg1"/>
            </a:solidFill>
          </a:endParaRPr>
        </a:p>
      </dgm:t>
    </dgm:pt>
    <dgm:pt modelId="{1E544EFC-6379-400C-8D8F-405D56F0742A}" type="parTrans" cxnId="{7EE290A8-8A09-4BD0-B00D-4C7816B6BE79}">
      <dgm:prSet/>
      <dgm:spPr/>
      <dgm:t>
        <a:bodyPr/>
        <a:lstStyle/>
        <a:p>
          <a:endParaRPr lang="en-US"/>
        </a:p>
      </dgm:t>
    </dgm:pt>
    <dgm:pt modelId="{699B99CE-F63F-4AC9-A67C-39FF2C12E14E}" type="sibTrans" cxnId="{7EE290A8-8A09-4BD0-B00D-4C7816B6BE79}">
      <dgm:prSet/>
      <dgm:spPr/>
      <dgm:t>
        <a:bodyPr/>
        <a:lstStyle/>
        <a:p>
          <a:endParaRPr lang="en-US"/>
        </a:p>
      </dgm:t>
    </dgm:pt>
    <dgm:pt modelId="{90C65CC0-E472-466B-A5E6-D0F1C1A3F973}">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Previous Writing “Assignments”</a:t>
          </a:r>
          <a:endParaRPr lang="en-US" dirty="0"/>
        </a:p>
      </dgm:t>
    </dgm:pt>
    <dgm:pt modelId="{CCE313CA-538D-48B6-A7DA-CFB4B1D13B3F}" type="parTrans" cxnId="{CEF0E930-DDDF-4267-BC79-45B4FDE62751}">
      <dgm:prSet/>
      <dgm:spPr/>
      <dgm:t>
        <a:bodyPr/>
        <a:lstStyle/>
        <a:p>
          <a:endParaRPr lang="en-US"/>
        </a:p>
      </dgm:t>
    </dgm:pt>
    <dgm:pt modelId="{5868FC9C-193E-40F0-9BCB-18F5C9DA45CE}" type="sibTrans" cxnId="{CEF0E930-DDDF-4267-BC79-45B4FDE62751}">
      <dgm:prSet/>
      <dgm:spPr/>
      <dgm:t>
        <a:bodyPr/>
        <a:lstStyle/>
        <a:p>
          <a:endParaRPr lang="en-US"/>
        </a:p>
      </dgm:t>
    </dgm:pt>
    <dgm:pt modelId="{4F02513D-8E8D-4C5F-BA8A-FBF5B3A65F49}">
      <dgm:prSet phldrT="[Text]"/>
      <dgm:spPr/>
      <dgm:t>
        <a:bodyPr/>
        <a:lstStyle/>
        <a:p>
          <a:r>
            <a:rPr lang="en-US" dirty="0" smtClean="0">
              <a:solidFill>
                <a:schemeClr val="bg1"/>
              </a:solidFill>
            </a:rPr>
            <a:t>Explain your opinion about the one child rule using examples from your pro/con list.</a:t>
          </a:r>
          <a:endParaRPr lang="en-US" dirty="0">
            <a:solidFill>
              <a:schemeClr val="bg1"/>
            </a:solidFill>
          </a:endParaRPr>
        </a:p>
      </dgm:t>
    </dgm:pt>
    <dgm:pt modelId="{12C9A802-5B23-44BA-9DEF-91EB9E1951FA}" type="parTrans" cxnId="{1A12F6BA-04A8-43E0-BAC2-7F01ABE90230}">
      <dgm:prSet/>
      <dgm:spPr/>
      <dgm:t>
        <a:bodyPr/>
        <a:lstStyle/>
        <a:p>
          <a:endParaRPr lang="en-US"/>
        </a:p>
      </dgm:t>
    </dgm:pt>
    <dgm:pt modelId="{1BF8DB07-CF8E-47DC-9A92-07443DE31C09}" type="sibTrans" cxnId="{1A12F6BA-04A8-43E0-BAC2-7F01ABE90230}">
      <dgm:prSet/>
      <dgm:spPr/>
      <dgm:t>
        <a:bodyPr/>
        <a:lstStyle/>
        <a:p>
          <a:endParaRPr lang="en-US"/>
        </a:p>
      </dgm:t>
    </dgm:pt>
    <dgm:pt modelId="{6CA50A4C-C261-478F-B629-5A4D847328C1}" type="pres">
      <dgm:prSet presAssocID="{A30B9E92-9D24-4AF4-BB6B-3A7B4DE6DDEE}" presName="Name0" presStyleCnt="0">
        <dgm:presLayoutVars>
          <dgm:chMax val="2"/>
          <dgm:dir/>
          <dgm:animOne val="branch"/>
          <dgm:animLvl val="lvl"/>
          <dgm:resizeHandles val="exact"/>
        </dgm:presLayoutVars>
      </dgm:prSet>
      <dgm:spPr/>
      <dgm:t>
        <a:bodyPr/>
        <a:lstStyle/>
        <a:p>
          <a:endParaRPr lang="en-US"/>
        </a:p>
      </dgm:t>
    </dgm:pt>
    <dgm:pt modelId="{71ADF700-5137-4D9E-8A74-AA7CA560CFD4}" type="pres">
      <dgm:prSet presAssocID="{A30B9E92-9D24-4AF4-BB6B-3A7B4DE6DDEE}" presName="Background" presStyleLbl="node1" presStyleIdx="0" presStyleCnt="1"/>
      <dgm:spPr/>
      <dgm:t>
        <a:bodyPr/>
        <a:lstStyle/>
        <a:p>
          <a:endParaRPr lang="en-US"/>
        </a:p>
      </dgm:t>
    </dgm:pt>
    <dgm:pt modelId="{78D93A75-94FC-4E69-B509-874EAE0215A1}" type="pres">
      <dgm:prSet presAssocID="{A30B9E92-9D24-4AF4-BB6B-3A7B4DE6DDEE}" presName="Divider" presStyleLbl="callout" presStyleIdx="0" presStyleCnt="1"/>
      <dgm:spPr/>
    </dgm:pt>
    <dgm:pt modelId="{A1FCDE2C-9FBE-4A76-A0DA-68CCF219548A}" type="pres">
      <dgm:prSet presAssocID="{A30B9E92-9D24-4AF4-BB6B-3A7B4DE6DDEE}" presName="ChildText1" presStyleLbl="revTx" presStyleIdx="0" presStyleCnt="0" custScaleY="118887">
        <dgm:presLayoutVars>
          <dgm:chMax val="0"/>
          <dgm:chPref val="0"/>
          <dgm:bulletEnabled val="1"/>
        </dgm:presLayoutVars>
      </dgm:prSet>
      <dgm:spPr/>
      <dgm:t>
        <a:bodyPr/>
        <a:lstStyle/>
        <a:p>
          <a:endParaRPr lang="en-US"/>
        </a:p>
      </dgm:t>
    </dgm:pt>
    <dgm:pt modelId="{70FD5A2F-608E-483C-BE24-5B1E8957601D}" type="pres">
      <dgm:prSet presAssocID="{A30B9E92-9D24-4AF4-BB6B-3A7B4DE6DDEE}" presName="ChildText2" presStyleLbl="revTx" presStyleIdx="0" presStyleCnt="0">
        <dgm:presLayoutVars>
          <dgm:chMax val="0"/>
          <dgm:chPref val="0"/>
          <dgm:bulletEnabled val="1"/>
        </dgm:presLayoutVars>
      </dgm:prSet>
      <dgm:spPr/>
      <dgm:t>
        <a:bodyPr/>
        <a:lstStyle/>
        <a:p>
          <a:endParaRPr lang="en-US"/>
        </a:p>
      </dgm:t>
    </dgm:pt>
    <dgm:pt modelId="{E0731A24-6BEA-4839-BBB6-682B942ED0D5}" type="pres">
      <dgm:prSet presAssocID="{A30B9E92-9D24-4AF4-BB6B-3A7B4DE6DDEE}" presName="ParentText1" presStyleLbl="revTx" presStyleIdx="0" presStyleCnt="0">
        <dgm:presLayoutVars>
          <dgm:chMax val="1"/>
          <dgm:chPref val="1"/>
        </dgm:presLayoutVars>
      </dgm:prSet>
      <dgm:spPr/>
      <dgm:t>
        <a:bodyPr/>
        <a:lstStyle/>
        <a:p>
          <a:endParaRPr lang="en-US"/>
        </a:p>
      </dgm:t>
    </dgm:pt>
    <dgm:pt modelId="{73E5978A-6857-45FC-AB7B-9D02A5EA8C5A}" type="pres">
      <dgm:prSet presAssocID="{A30B9E92-9D24-4AF4-BB6B-3A7B4DE6DDEE}" presName="ParentShape1" presStyleLbl="alignImgPlace1" presStyleIdx="0" presStyleCnt="2" custScaleX="186316" custScaleY="106225" custLinFactNeighborX="-5000" custLinFactNeighborY="-5614">
        <dgm:presLayoutVars/>
      </dgm:prSet>
      <dgm:spPr/>
      <dgm:t>
        <a:bodyPr/>
        <a:lstStyle/>
        <a:p>
          <a:endParaRPr lang="en-US"/>
        </a:p>
      </dgm:t>
    </dgm:pt>
    <dgm:pt modelId="{8B5C63EE-0693-4F84-9E8A-8FAF40FD3F95}" type="pres">
      <dgm:prSet presAssocID="{A30B9E92-9D24-4AF4-BB6B-3A7B4DE6DDEE}" presName="ParentText2" presStyleLbl="revTx" presStyleIdx="0" presStyleCnt="0">
        <dgm:presLayoutVars>
          <dgm:chMax val="1"/>
          <dgm:chPref val="1"/>
        </dgm:presLayoutVars>
      </dgm:prSet>
      <dgm:spPr/>
      <dgm:t>
        <a:bodyPr/>
        <a:lstStyle/>
        <a:p>
          <a:endParaRPr lang="en-US"/>
        </a:p>
      </dgm:t>
    </dgm:pt>
    <dgm:pt modelId="{E1B3079B-4EBB-4756-A0F8-C299C202F4D7}" type="pres">
      <dgm:prSet presAssocID="{A30B9E92-9D24-4AF4-BB6B-3A7B4DE6DDEE}" presName="ParentShape2" presStyleLbl="alignImgPlace1" presStyleIdx="1" presStyleCnt="2" custScaleX="195789" custScaleY="99070">
        <dgm:presLayoutVars/>
      </dgm:prSet>
      <dgm:spPr/>
      <dgm:t>
        <a:bodyPr/>
        <a:lstStyle/>
        <a:p>
          <a:endParaRPr lang="en-US"/>
        </a:p>
      </dgm:t>
    </dgm:pt>
  </dgm:ptLst>
  <dgm:cxnLst>
    <dgm:cxn modelId="{CEF0E930-DDDF-4267-BC79-45B4FDE62751}" srcId="{A30B9E92-9D24-4AF4-BB6B-3A7B4DE6DDEE}" destId="{90C65CC0-E472-466B-A5E6-D0F1C1A3F973}" srcOrd="1" destOrd="0" parTransId="{CCE313CA-538D-48B6-A7DA-CFB4B1D13B3F}" sibTransId="{5868FC9C-193E-40F0-9BCB-18F5C9DA45CE}"/>
    <dgm:cxn modelId="{C23554E1-917C-7448-8A99-141A6AFC1F73}" type="presOf" srcId="{90C65CC0-E472-466B-A5E6-D0F1C1A3F973}" destId="{E1B3079B-4EBB-4756-A0F8-C299C202F4D7}" srcOrd="1" destOrd="0" presId="urn:microsoft.com/office/officeart/2009/3/layout/OpposingIdeas"/>
    <dgm:cxn modelId="{B6177212-3887-7A47-B97F-9A331EA21F20}" type="presOf" srcId="{90C65CC0-E472-466B-A5E6-D0F1C1A3F973}" destId="{8B5C63EE-0693-4F84-9E8A-8FAF40FD3F95}" srcOrd="0" destOrd="0" presId="urn:microsoft.com/office/officeart/2009/3/layout/OpposingIdeas"/>
    <dgm:cxn modelId="{C2A1D3FE-F4BE-5D49-B5CF-284F1CA886CA}" type="presOf" srcId="{575E0E4B-9ED0-42CB-98D6-CFEC7F9C59F7}" destId="{73E5978A-6857-45FC-AB7B-9D02A5EA8C5A}" srcOrd="1" destOrd="0" presId="urn:microsoft.com/office/officeart/2009/3/layout/OpposingIdeas"/>
    <dgm:cxn modelId="{E193618B-E48C-B648-BAAF-86AB7D3C74A6}" type="presOf" srcId="{575E0E4B-9ED0-42CB-98D6-CFEC7F9C59F7}" destId="{E0731A24-6BEA-4839-BBB6-682B942ED0D5}" srcOrd="0" destOrd="0" presId="urn:microsoft.com/office/officeart/2009/3/layout/OpposingIdeas"/>
    <dgm:cxn modelId="{63C75C62-043A-1F49-9728-1D81E0881406}" type="presOf" srcId="{FA1E06EB-51FE-4BC9-A553-E8F16CCF019D}" destId="{A1FCDE2C-9FBE-4A76-A0DA-68CCF219548A}" srcOrd="0" destOrd="0" presId="urn:microsoft.com/office/officeart/2009/3/layout/OpposingIdeas"/>
    <dgm:cxn modelId="{EAAF6E2C-039D-D243-A687-EE52FC3A1325}" type="presOf" srcId="{4F02513D-8E8D-4C5F-BA8A-FBF5B3A65F49}" destId="{70FD5A2F-608E-483C-BE24-5B1E8957601D}" srcOrd="0" destOrd="0" presId="urn:microsoft.com/office/officeart/2009/3/layout/OpposingIdeas"/>
    <dgm:cxn modelId="{7EE290A8-8A09-4BD0-B00D-4C7816B6BE79}" srcId="{575E0E4B-9ED0-42CB-98D6-CFEC7F9C59F7}" destId="{FA1E06EB-51FE-4BC9-A553-E8F16CCF019D}" srcOrd="0" destOrd="0" parTransId="{1E544EFC-6379-400C-8D8F-405D56F0742A}" sibTransId="{699B99CE-F63F-4AC9-A67C-39FF2C12E14E}"/>
    <dgm:cxn modelId="{1A12F6BA-04A8-43E0-BAC2-7F01ABE90230}" srcId="{90C65CC0-E472-466B-A5E6-D0F1C1A3F973}" destId="{4F02513D-8E8D-4C5F-BA8A-FBF5B3A65F49}" srcOrd="0" destOrd="0" parTransId="{12C9A802-5B23-44BA-9DEF-91EB9E1951FA}" sibTransId="{1BF8DB07-CF8E-47DC-9A92-07443DE31C09}"/>
    <dgm:cxn modelId="{71167D78-B19A-2A46-A1A7-6778E74CF7F4}" type="presOf" srcId="{A30B9E92-9D24-4AF4-BB6B-3A7B4DE6DDEE}" destId="{6CA50A4C-C261-478F-B629-5A4D847328C1}" srcOrd="0" destOrd="0" presId="urn:microsoft.com/office/officeart/2009/3/layout/OpposingIdeas"/>
    <dgm:cxn modelId="{A9BE0F34-A11B-4191-ACDD-1187EF84FC9F}" srcId="{A30B9E92-9D24-4AF4-BB6B-3A7B4DE6DDEE}" destId="{575E0E4B-9ED0-42CB-98D6-CFEC7F9C59F7}" srcOrd="0" destOrd="0" parTransId="{6D79257A-2BE0-4CC1-913A-F89C2B085F47}" sibTransId="{5A808F68-5A78-442D-A805-F1DB59726EC4}"/>
    <dgm:cxn modelId="{C4E84AF9-6238-C94A-A1D3-D105452555AA}" type="presParOf" srcId="{6CA50A4C-C261-478F-B629-5A4D847328C1}" destId="{71ADF700-5137-4D9E-8A74-AA7CA560CFD4}" srcOrd="0" destOrd="0" presId="urn:microsoft.com/office/officeart/2009/3/layout/OpposingIdeas"/>
    <dgm:cxn modelId="{070FBCF7-4867-1F47-AA88-184B642477C0}" type="presParOf" srcId="{6CA50A4C-C261-478F-B629-5A4D847328C1}" destId="{78D93A75-94FC-4E69-B509-874EAE0215A1}" srcOrd="1" destOrd="0" presId="urn:microsoft.com/office/officeart/2009/3/layout/OpposingIdeas"/>
    <dgm:cxn modelId="{5BF4C33A-A075-FE4E-ADAD-006488F1C2F9}" type="presParOf" srcId="{6CA50A4C-C261-478F-B629-5A4D847328C1}" destId="{A1FCDE2C-9FBE-4A76-A0DA-68CCF219548A}" srcOrd="2" destOrd="0" presId="urn:microsoft.com/office/officeart/2009/3/layout/OpposingIdeas"/>
    <dgm:cxn modelId="{1233F9E5-9D29-7E4C-AFE5-239D68B8B55B}" type="presParOf" srcId="{6CA50A4C-C261-478F-B629-5A4D847328C1}" destId="{70FD5A2F-608E-483C-BE24-5B1E8957601D}" srcOrd="3" destOrd="0" presId="urn:microsoft.com/office/officeart/2009/3/layout/OpposingIdeas"/>
    <dgm:cxn modelId="{D05F00BF-E315-D149-A2D3-08C4C6D8C0CE}" type="presParOf" srcId="{6CA50A4C-C261-478F-B629-5A4D847328C1}" destId="{E0731A24-6BEA-4839-BBB6-682B942ED0D5}" srcOrd="4" destOrd="0" presId="urn:microsoft.com/office/officeart/2009/3/layout/OpposingIdeas"/>
    <dgm:cxn modelId="{6C9FC22A-B43E-384D-92DA-7CC24D036039}" type="presParOf" srcId="{6CA50A4C-C261-478F-B629-5A4D847328C1}" destId="{73E5978A-6857-45FC-AB7B-9D02A5EA8C5A}" srcOrd="5" destOrd="0" presId="urn:microsoft.com/office/officeart/2009/3/layout/OpposingIdeas"/>
    <dgm:cxn modelId="{5DB19E29-C096-AF4F-8C88-85D62E351658}" type="presParOf" srcId="{6CA50A4C-C261-478F-B629-5A4D847328C1}" destId="{8B5C63EE-0693-4F84-9E8A-8FAF40FD3F95}" srcOrd="6" destOrd="0" presId="urn:microsoft.com/office/officeart/2009/3/layout/OpposingIdeas"/>
    <dgm:cxn modelId="{10B28088-F7F0-BD42-9C63-53282F9CB127}" type="presParOf" srcId="{6CA50A4C-C261-478F-B629-5A4D847328C1}" destId="{E1B3079B-4EBB-4756-A0F8-C299C202F4D7}" srcOrd="7" destOrd="0" presId="urn:microsoft.com/office/officeart/2009/3/layout/OpposingIdeas"/>
  </dgm:cxnLst>
  <dgm:bg/>
  <dgm:whole/>
  <dgm:extLst>
    <a:ext uri="http://schemas.microsoft.com/office/drawing/2008/diagram"/>
  </dgm:extLst>
</dgm:dataModel>
</file>

<file path=ppt/diagrams/data4.xml><?xml version="1.0" encoding="utf-8"?>
<dgm:dataModel xmlns:dgm="http://schemas.openxmlformats.org/drawingml/2006/diagram" xmlns:a="http://schemas.openxmlformats.org/drawingml/2006/main">
  <dgm:ptLst>
    <dgm:pt modelId="{D5CCB021-5FF2-4A56-8D90-EAC646C572D7}" type="doc">
      <dgm:prSet loTypeId="urn:microsoft.com/office/officeart/2009/3/layout/OpposingIdeas" loCatId="relationship" qsTypeId="urn:microsoft.com/office/officeart/2005/8/quickstyle/simple1#8" qsCatId="simple" csTypeId="urn:microsoft.com/office/officeart/2005/8/colors/accent1_2#4" csCatId="accent1" phldr="1"/>
      <dgm:spPr/>
      <dgm:t>
        <a:bodyPr/>
        <a:lstStyle/>
        <a:p>
          <a:endParaRPr lang="en-US"/>
        </a:p>
      </dgm:t>
    </dgm:pt>
    <dgm:pt modelId="{DB7E1881-3EAC-4228-B294-B9B9C456FE5D}">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LDC Writing Tasks</a:t>
          </a:r>
          <a:endParaRPr lang="en-US" dirty="0"/>
        </a:p>
      </dgm:t>
    </dgm:pt>
    <dgm:pt modelId="{2A019C53-D5F7-4DD4-995D-C8B03FFCF82E}" type="parTrans" cxnId="{39C90EAB-CEEF-4345-AD42-35A0FC50D65B}">
      <dgm:prSet/>
      <dgm:spPr/>
      <dgm:t>
        <a:bodyPr/>
        <a:lstStyle/>
        <a:p>
          <a:endParaRPr lang="en-US"/>
        </a:p>
      </dgm:t>
    </dgm:pt>
    <dgm:pt modelId="{0C8062D9-971E-45B0-9E3A-CF260B3689D5}" type="sibTrans" cxnId="{39C90EAB-CEEF-4345-AD42-35A0FC50D65B}">
      <dgm:prSet/>
      <dgm:spPr/>
      <dgm:t>
        <a:bodyPr/>
        <a:lstStyle/>
        <a:p>
          <a:endParaRPr lang="en-US"/>
        </a:p>
      </dgm:t>
    </dgm:pt>
    <dgm:pt modelId="{18C53D51-608C-4BD8-8396-02E065B725DE}">
      <dgm:prSet phldrT="[Text]"/>
      <dgm:spPr/>
      <dgm:t>
        <a:bodyPr/>
        <a:lstStyle/>
        <a:p>
          <a:r>
            <a:rPr lang="en-US" i="1" dirty="0" smtClean="0">
              <a:solidFill>
                <a:schemeClr val="bg1"/>
              </a:solidFill>
            </a:rPr>
            <a:t>After researching the article on invasive species, write an essay that defines invasive species and explains how these organisms impact an ecosystem, economy, and people.  Support your discussion with evidence from your research.  </a:t>
          </a:r>
          <a:r>
            <a:rPr lang="en-US" b="1" i="1" u="sng" dirty="0" smtClean="0">
              <a:solidFill>
                <a:schemeClr val="bg1"/>
              </a:solidFill>
            </a:rPr>
            <a:t>Informational</a:t>
          </a:r>
          <a:endParaRPr lang="en-US" b="1" i="1" u="sng" dirty="0">
            <a:solidFill>
              <a:schemeClr val="bg1"/>
            </a:solidFill>
          </a:endParaRPr>
        </a:p>
      </dgm:t>
    </dgm:pt>
    <dgm:pt modelId="{A6056C45-3DF7-418A-B86D-C2680AF6C9A9}" type="parTrans" cxnId="{C778FA67-E370-4A0C-8DBC-CC5E21A04F84}">
      <dgm:prSet/>
      <dgm:spPr/>
      <dgm:t>
        <a:bodyPr/>
        <a:lstStyle/>
        <a:p>
          <a:endParaRPr lang="en-US"/>
        </a:p>
      </dgm:t>
    </dgm:pt>
    <dgm:pt modelId="{14A462C8-69CB-489F-BC2C-8EF0D0A7BC37}" type="sibTrans" cxnId="{C778FA67-E370-4A0C-8DBC-CC5E21A04F84}">
      <dgm:prSet/>
      <dgm:spPr/>
      <dgm:t>
        <a:bodyPr/>
        <a:lstStyle/>
        <a:p>
          <a:endParaRPr lang="en-US"/>
        </a:p>
      </dgm:t>
    </dgm:pt>
    <dgm:pt modelId="{3CF08344-6EB0-4B19-89AD-182B5E9193FA}">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Previous Writing “Assignments”</a:t>
          </a:r>
          <a:endParaRPr lang="en-US" dirty="0"/>
        </a:p>
      </dgm:t>
    </dgm:pt>
    <dgm:pt modelId="{7D636E9B-C178-472A-A7DE-209DFC41B6E6}" type="parTrans" cxnId="{A6594D9A-B2F4-4297-AAAC-72F351D9F506}">
      <dgm:prSet/>
      <dgm:spPr/>
      <dgm:t>
        <a:bodyPr/>
        <a:lstStyle/>
        <a:p>
          <a:endParaRPr lang="en-US"/>
        </a:p>
      </dgm:t>
    </dgm:pt>
    <dgm:pt modelId="{EFF32D80-C7FA-4E72-8FD1-2D9F6ADDA5F1}" type="sibTrans" cxnId="{A6594D9A-B2F4-4297-AAAC-72F351D9F506}">
      <dgm:prSet/>
      <dgm:spPr/>
      <dgm:t>
        <a:bodyPr/>
        <a:lstStyle/>
        <a:p>
          <a:endParaRPr lang="en-US"/>
        </a:p>
      </dgm:t>
    </dgm:pt>
    <dgm:pt modelId="{C86081C9-B2F7-465B-BCF2-48BD5B1EE8D2}">
      <dgm:prSet phldrT="[Text]"/>
      <dgm:spPr/>
      <dgm:t>
        <a:bodyPr/>
        <a:lstStyle/>
        <a:p>
          <a:r>
            <a:rPr lang="en-US" dirty="0" smtClean="0">
              <a:solidFill>
                <a:schemeClr val="bg1"/>
              </a:solidFill>
            </a:rPr>
            <a:t>Explain what humans are doing to negatively impact the environment, using examples we discussed in class.</a:t>
          </a:r>
          <a:endParaRPr lang="en-US" dirty="0">
            <a:solidFill>
              <a:schemeClr val="bg1"/>
            </a:solidFill>
          </a:endParaRPr>
        </a:p>
      </dgm:t>
    </dgm:pt>
    <dgm:pt modelId="{D01CC72F-6BBB-46BD-86BD-0B82C3C10320}" type="parTrans" cxnId="{FC3C8239-6B56-41F0-BCD5-D556AE0B805F}">
      <dgm:prSet/>
      <dgm:spPr/>
      <dgm:t>
        <a:bodyPr/>
        <a:lstStyle/>
        <a:p>
          <a:endParaRPr lang="en-US"/>
        </a:p>
      </dgm:t>
    </dgm:pt>
    <dgm:pt modelId="{A2723ECD-AD77-4080-A0C9-D6EAC5D14ECD}" type="sibTrans" cxnId="{FC3C8239-6B56-41F0-BCD5-D556AE0B805F}">
      <dgm:prSet/>
      <dgm:spPr/>
      <dgm:t>
        <a:bodyPr/>
        <a:lstStyle/>
        <a:p>
          <a:endParaRPr lang="en-US"/>
        </a:p>
      </dgm:t>
    </dgm:pt>
    <dgm:pt modelId="{9BF34952-463A-4CA0-8F81-D8A5B7C73526}" type="pres">
      <dgm:prSet presAssocID="{D5CCB021-5FF2-4A56-8D90-EAC646C572D7}" presName="Name0" presStyleCnt="0">
        <dgm:presLayoutVars>
          <dgm:chMax val="2"/>
          <dgm:dir/>
          <dgm:animOne val="branch"/>
          <dgm:animLvl val="lvl"/>
          <dgm:resizeHandles val="exact"/>
        </dgm:presLayoutVars>
      </dgm:prSet>
      <dgm:spPr/>
      <dgm:t>
        <a:bodyPr/>
        <a:lstStyle/>
        <a:p>
          <a:endParaRPr lang="en-US"/>
        </a:p>
      </dgm:t>
    </dgm:pt>
    <dgm:pt modelId="{29A0E986-5238-490C-805A-69F323157973}" type="pres">
      <dgm:prSet presAssocID="{D5CCB021-5FF2-4A56-8D90-EAC646C572D7}" presName="Background" presStyleLbl="node1" presStyleIdx="0" presStyleCnt="1"/>
      <dgm:spPr/>
    </dgm:pt>
    <dgm:pt modelId="{218A857C-6CB6-4EF0-8451-3BCA91BBBB55}" type="pres">
      <dgm:prSet presAssocID="{D5CCB021-5FF2-4A56-8D90-EAC646C572D7}" presName="Divider" presStyleLbl="callout" presStyleIdx="0" presStyleCnt="1"/>
      <dgm:spPr/>
    </dgm:pt>
    <dgm:pt modelId="{2CE5235F-8AC1-4A5F-82A5-C3794270F184}" type="pres">
      <dgm:prSet presAssocID="{D5CCB021-5FF2-4A56-8D90-EAC646C572D7}" presName="ChildText1" presStyleLbl="revTx" presStyleIdx="0" presStyleCnt="0" custScaleX="114575" custScaleY="111182">
        <dgm:presLayoutVars>
          <dgm:chMax val="0"/>
          <dgm:chPref val="0"/>
          <dgm:bulletEnabled val="1"/>
        </dgm:presLayoutVars>
      </dgm:prSet>
      <dgm:spPr/>
      <dgm:t>
        <a:bodyPr/>
        <a:lstStyle/>
        <a:p>
          <a:endParaRPr lang="en-US"/>
        </a:p>
      </dgm:t>
    </dgm:pt>
    <dgm:pt modelId="{F4882380-CA37-4605-9823-138D50DD1CB3}" type="pres">
      <dgm:prSet presAssocID="{D5CCB021-5FF2-4A56-8D90-EAC646C572D7}" presName="ChildText2" presStyleLbl="revTx" presStyleIdx="0" presStyleCnt="0">
        <dgm:presLayoutVars>
          <dgm:chMax val="0"/>
          <dgm:chPref val="0"/>
          <dgm:bulletEnabled val="1"/>
        </dgm:presLayoutVars>
      </dgm:prSet>
      <dgm:spPr/>
      <dgm:t>
        <a:bodyPr/>
        <a:lstStyle/>
        <a:p>
          <a:endParaRPr lang="en-US"/>
        </a:p>
      </dgm:t>
    </dgm:pt>
    <dgm:pt modelId="{52277D03-F913-48FB-9CE4-B4EF6432A20B}" type="pres">
      <dgm:prSet presAssocID="{D5CCB021-5FF2-4A56-8D90-EAC646C572D7}" presName="ParentText1" presStyleLbl="revTx" presStyleIdx="0" presStyleCnt="0">
        <dgm:presLayoutVars>
          <dgm:chMax val="1"/>
          <dgm:chPref val="1"/>
        </dgm:presLayoutVars>
      </dgm:prSet>
      <dgm:spPr/>
      <dgm:t>
        <a:bodyPr/>
        <a:lstStyle/>
        <a:p>
          <a:endParaRPr lang="en-US"/>
        </a:p>
      </dgm:t>
    </dgm:pt>
    <dgm:pt modelId="{E7928F9F-A048-4893-82DB-7BF9D264E1F5}" type="pres">
      <dgm:prSet presAssocID="{D5CCB021-5FF2-4A56-8D90-EAC646C572D7}" presName="ParentShape1" presStyleLbl="alignImgPlace1" presStyleIdx="0" presStyleCnt="2" custScaleX="185263" custScaleY="112203">
        <dgm:presLayoutVars/>
      </dgm:prSet>
      <dgm:spPr/>
      <dgm:t>
        <a:bodyPr/>
        <a:lstStyle/>
        <a:p>
          <a:endParaRPr lang="en-US"/>
        </a:p>
      </dgm:t>
    </dgm:pt>
    <dgm:pt modelId="{3B20DDAC-D457-4D6F-B876-AD84C4D3CDC5}" type="pres">
      <dgm:prSet presAssocID="{D5CCB021-5FF2-4A56-8D90-EAC646C572D7}" presName="ParentText2" presStyleLbl="revTx" presStyleIdx="0" presStyleCnt="0">
        <dgm:presLayoutVars>
          <dgm:chMax val="1"/>
          <dgm:chPref val="1"/>
        </dgm:presLayoutVars>
      </dgm:prSet>
      <dgm:spPr/>
      <dgm:t>
        <a:bodyPr/>
        <a:lstStyle/>
        <a:p>
          <a:endParaRPr lang="en-US"/>
        </a:p>
      </dgm:t>
    </dgm:pt>
    <dgm:pt modelId="{9F04B538-806D-4C79-92A0-88F47EC0E1CF}" type="pres">
      <dgm:prSet presAssocID="{D5CCB021-5FF2-4A56-8D90-EAC646C572D7}" presName="ParentShape2" presStyleLbl="alignImgPlace1" presStyleIdx="1" presStyleCnt="2" custScaleX="178421" custScaleY="102059">
        <dgm:presLayoutVars/>
      </dgm:prSet>
      <dgm:spPr/>
      <dgm:t>
        <a:bodyPr/>
        <a:lstStyle/>
        <a:p>
          <a:endParaRPr lang="en-US"/>
        </a:p>
      </dgm:t>
    </dgm:pt>
  </dgm:ptLst>
  <dgm:cxnLst>
    <dgm:cxn modelId="{0A708323-98C8-1644-8F08-B1CF90E19326}" type="presOf" srcId="{D5CCB021-5FF2-4A56-8D90-EAC646C572D7}" destId="{9BF34952-463A-4CA0-8F81-D8A5B7C73526}" srcOrd="0" destOrd="0" presId="urn:microsoft.com/office/officeart/2009/3/layout/OpposingIdeas"/>
    <dgm:cxn modelId="{5FD737F1-9426-9943-9BFD-C3A5A3AF83DE}" type="presOf" srcId="{DB7E1881-3EAC-4228-B294-B9B9C456FE5D}" destId="{52277D03-F913-48FB-9CE4-B4EF6432A20B}" srcOrd="0" destOrd="0" presId="urn:microsoft.com/office/officeart/2009/3/layout/OpposingIdeas"/>
    <dgm:cxn modelId="{3BED64D7-D1C7-8843-9BCE-52DD0D4B1601}" type="presOf" srcId="{18C53D51-608C-4BD8-8396-02E065B725DE}" destId="{2CE5235F-8AC1-4A5F-82A5-C3794270F184}" srcOrd="0" destOrd="0" presId="urn:microsoft.com/office/officeart/2009/3/layout/OpposingIdeas"/>
    <dgm:cxn modelId="{A6594D9A-B2F4-4297-AAAC-72F351D9F506}" srcId="{D5CCB021-5FF2-4A56-8D90-EAC646C572D7}" destId="{3CF08344-6EB0-4B19-89AD-182B5E9193FA}" srcOrd="1" destOrd="0" parTransId="{7D636E9B-C178-472A-A7DE-209DFC41B6E6}" sibTransId="{EFF32D80-C7FA-4E72-8FD1-2D9F6ADDA5F1}"/>
    <dgm:cxn modelId="{5659F8A8-77A0-2945-B8E5-6D5AE4F4D62C}" type="presOf" srcId="{3CF08344-6EB0-4B19-89AD-182B5E9193FA}" destId="{3B20DDAC-D457-4D6F-B876-AD84C4D3CDC5}" srcOrd="0" destOrd="0" presId="urn:microsoft.com/office/officeart/2009/3/layout/OpposingIdeas"/>
    <dgm:cxn modelId="{C778FA67-E370-4A0C-8DBC-CC5E21A04F84}" srcId="{DB7E1881-3EAC-4228-B294-B9B9C456FE5D}" destId="{18C53D51-608C-4BD8-8396-02E065B725DE}" srcOrd="0" destOrd="0" parTransId="{A6056C45-3DF7-418A-B86D-C2680AF6C9A9}" sibTransId="{14A462C8-69CB-489F-BC2C-8EF0D0A7BC37}"/>
    <dgm:cxn modelId="{8D882D5E-1C6B-0F45-880F-9DCD3997C129}" type="presOf" srcId="{C86081C9-B2F7-465B-BCF2-48BD5B1EE8D2}" destId="{F4882380-CA37-4605-9823-138D50DD1CB3}" srcOrd="0" destOrd="0" presId="urn:microsoft.com/office/officeart/2009/3/layout/OpposingIdeas"/>
    <dgm:cxn modelId="{95FCC40F-8F21-C04F-AEE5-E5FEDE5973D1}" type="presOf" srcId="{3CF08344-6EB0-4B19-89AD-182B5E9193FA}" destId="{9F04B538-806D-4C79-92A0-88F47EC0E1CF}" srcOrd="1" destOrd="0" presId="urn:microsoft.com/office/officeart/2009/3/layout/OpposingIdeas"/>
    <dgm:cxn modelId="{FC3C8239-6B56-41F0-BCD5-D556AE0B805F}" srcId="{3CF08344-6EB0-4B19-89AD-182B5E9193FA}" destId="{C86081C9-B2F7-465B-BCF2-48BD5B1EE8D2}" srcOrd="0" destOrd="0" parTransId="{D01CC72F-6BBB-46BD-86BD-0B82C3C10320}" sibTransId="{A2723ECD-AD77-4080-A0C9-D6EAC5D14ECD}"/>
    <dgm:cxn modelId="{1DD3BE4E-2630-6D4A-90E0-188EF74143B4}" type="presOf" srcId="{DB7E1881-3EAC-4228-B294-B9B9C456FE5D}" destId="{E7928F9F-A048-4893-82DB-7BF9D264E1F5}" srcOrd="1" destOrd="0" presId="urn:microsoft.com/office/officeart/2009/3/layout/OpposingIdeas"/>
    <dgm:cxn modelId="{39C90EAB-CEEF-4345-AD42-35A0FC50D65B}" srcId="{D5CCB021-5FF2-4A56-8D90-EAC646C572D7}" destId="{DB7E1881-3EAC-4228-B294-B9B9C456FE5D}" srcOrd="0" destOrd="0" parTransId="{2A019C53-D5F7-4DD4-995D-C8B03FFCF82E}" sibTransId="{0C8062D9-971E-45B0-9E3A-CF260B3689D5}"/>
    <dgm:cxn modelId="{A7BD3406-2376-1F4C-B080-81CA085CF66E}" type="presParOf" srcId="{9BF34952-463A-4CA0-8F81-D8A5B7C73526}" destId="{29A0E986-5238-490C-805A-69F323157973}" srcOrd="0" destOrd="0" presId="urn:microsoft.com/office/officeart/2009/3/layout/OpposingIdeas"/>
    <dgm:cxn modelId="{452738A6-B8F8-E440-B46A-5CF819F7F772}" type="presParOf" srcId="{9BF34952-463A-4CA0-8F81-D8A5B7C73526}" destId="{218A857C-6CB6-4EF0-8451-3BCA91BBBB55}" srcOrd="1" destOrd="0" presId="urn:microsoft.com/office/officeart/2009/3/layout/OpposingIdeas"/>
    <dgm:cxn modelId="{EC39648C-2DED-5E41-8396-D61030A69F71}" type="presParOf" srcId="{9BF34952-463A-4CA0-8F81-D8A5B7C73526}" destId="{2CE5235F-8AC1-4A5F-82A5-C3794270F184}" srcOrd="2" destOrd="0" presId="urn:microsoft.com/office/officeart/2009/3/layout/OpposingIdeas"/>
    <dgm:cxn modelId="{50D21BE5-D547-8D48-AB03-94391E31FD2C}" type="presParOf" srcId="{9BF34952-463A-4CA0-8F81-D8A5B7C73526}" destId="{F4882380-CA37-4605-9823-138D50DD1CB3}" srcOrd="3" destOrd="0" presId="urn:microsoft.com/office/officeart/2009/3/layout/OpposingIdeas"/>
    <dgm:cxn modelId="{3BFD073E-666F-ED4F-890E-97760BDEAB37}" type="presParOf" srcId="{9BF34952-463A-4CA0-8F81-D8A5B7C73526}" destId="{52277D03-F913-48FB-9CE4-B4EF6432A20B}" srcOrd="4" destOrd="0" presId="urn:microsoft.com/office/officeart/2009/3/layout/OpposingIdeas"/>
    <dgm:cxn modelId="{DBD04FFA-7278-2148-8EDF-5EF01A42C371}" type="presParOf" srcId="{9BF34952-463A-4CA0-8F81-D8A5B7C73526}" destId="{E7928F9F-A048-4893-82DB-7BF9D264E1F5}" srcOrd="5" destOrd="0" presId="urn:microsoft.com/office/officeart/2009/3/layout/OpposingIdeas"/>
    <dgm:cxn modelId="{0445831C-AFFC-BA4C-8E32-F2B2FF8DD6D1}" type="presParOf" srcId="{9BF34952-463A-4CA0-8F81-D8A5B7C73526}" destId="{3B20DDAC-D457-4D6F-B876-AD84C4D3CDC5}" srcOrd="6" destOrd="0" presId="urn:microsoft.com/office/officeart/2009/3/layout/OpposingIdeas"/>
    <dgm:cxn modelId="{76737F32-2E4A-8243-8302-FF3B455CD3D8}" type="presParOf" srcId="{9BF34952-463A-4CA0-8F81-D8A5B7C73526}" destId="{9F04B538-806D-4C79-92A0-88F47EC0E1CF}" srcOrd="7" destOrd="0" presId="urn:microsoft.com/office/officeart/2009/3/layout/OpposingIdeas"/>
  </dgm:cxnLst>
  <dgm:bg/>
  <dgm:whole/>
  <dgm:extLst>
    <a:ext uri="http://schemas.microsoft.com/office/drawing/2008/diagram"/>
  </dgm:extLst>
</dgm:dataModel>
</file>

<file path=ppt/diagrams/data5.xml><?xml version="1.0" encoding="utf-8"?>
<dgm:dataModel xmlns:dgm="http://schemas.openxmlformats.org/drawingml/2006/diagram" xmlns:a="http://schemas.openxmlformats.org/drawingml/2006/main">
  <dgm:ptLst>
    <dgm:pt modelId="{737DAD03-FED7-4F52-A572-8018EB7B39D6}" type="doc">
      <dgm:prSet loTypeId="urn:microsoft.com/office/officeart/2009/3/layout/OpposingIdeas" loCatId="relationship" qsTypeId="urn:microsoft.com/office/officeart/2005/8/quickstyle/simple1#9" qsCatId="simple" csTypeId="urn:microsoft.com/office/officeart/2005/8/colors/accent1_2#5" csCatId="accent1" phldr="1"/>
      <dgm:spPr/>
      <dgm:t>
        <a:bodyPr/>
        <a:lstStyle/>
        <a:p>
          <a:endParaRPr lang="en-US"/>
        </a:p>
      </dgm:t>
    </dgm:pt>
    <dgm:pt modelId="{F695F008-9136-49D4-8897-F55FF4607ED3}">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LDC Writing Tasks</a:t>
          </a:r>
          <a:endParaRPr lang="en-US" dirty="0"/>
        </a:p>
      </dgm:t>
    </dgm:pt>
    <dgm:pt modelId="{D6FF8B00-9A0E-4F73-980B-27EE7DD802DA}" type="parTrans" cxnId="{3E21F9A7-B03C-468E-A18D-B5A31AC5FC9E}">
      <dgm:prSet/>
      <dgm:spPr/>
      <dgm:t>
        <a:bodyPr/>
        <a:lstStyle/>
        <a:p>
          <a:endParaRPr lang="en-US"/>
        </a:p>
      </dgm:t>
    </dgm:pt>
    <dgm:pt modelId="{5CC3BE4A-5D58-401F-B295-FF0D475A5C4B}" type="sibTrans" cxnId="{3E21F9A7-B03C-468E-A18D-B5A31AC5FC9E}">
      <dgm:prSet/>
      <dgm:spPr/>
      <dgm:t>
        <a:bodyPr/>
        <a:lstStyle/>
        <a:p>
          <a:endParaRPr lang="en-US"/>
        </a:p>
      </dgm:t>
    </dgm:pt>
    <dgm:pt modelId="{63E4A8E5-89B0-4258-82B0-8D747A8C05EC}">
      <dgm:prSet phldrT="[Text]" custT="1"/>
      <dgm:spPr/>
      <dgm:t>
        <a:bodyPr/>
        <a:lstStyle/>
        <a:p>
          <a:r>
            <a:rPr lang="en-US" sz="1400" b="0" dirty="0" smtClean="0">
              <a:solidFill>
                <a:schemeClr val="bg1"/>
              </a:solidFill>
            </a:rPr>
            <a:t>After researching primary and </a:t>
          </a:r>
          <a:r>
            <a:rPr lang="en-US" sz="1400" b="0" i="1" dirty="0" smtClean="0">
              <a:solidFill>
                <a:schemeClr val="bg1"/>
              </a:solidFill>
            </a:rPr>
            <a:t>secondary sources on problems facing the United States in the 21</a:t>
          </a:r>
          <a:r>
            <a:rPr lang="en-US" sz="1400" b="0" i="1" baseline="30000" dirty="0" smtClean="0">
              <a:solidFill>
                <a:schemeClr val="bg1"/>
              </a:solidFill>
            </a:rPr>
            <a:t>st</a:t>
          </a:r>
          <a:r>
            <a:rPr lang="en-US" sz="1400" b="0" i="1" dirty="0" smtClean="0">
              <a:solidFill>
                <a:schemeClr val="bg1"/>
              </a:solidFill>
            </a:rPr>
            <a:t> century, write a speech that identifies what you believe to be the biggest problem facing American society today and argues for a solution.  L2  Be sure to examine competing views.  L3  Give examples from past and current events or issues to illustrate and clarify your position.  </a:t>
          </a:r>
          <a:r>
            <a:rPr lang="en-US" sz="1400" b="1" i="1" dirty="0" smtClean="0">
              <a:solidFill>
                <a:schemeClr val="bg1"/>
              </a:solidFill>
            </a:rPr>
            <a:t>Informational</a:t>
          </a:r>
          <a:endParaRPr lang="en-US" sz="1400" b="0" i="1" dirty="0">
            <a:solidFill>
              <a:schemeClr val="bg1"/>
            </a:solidFill>
          </a:endParaRPr>
        </a:p>
      </dgm:t>
    </dgm:pt>
    <dgm:pt modelId="{32EA7199-CEBD-4B56-8A34-39D6AB0F8892}" type="parTrans" cxnId="{09A21988-D780-4912-B0E2-A2A01A9F536F}">
      <dgm:prSet/>
      <dgm:spPr/>
      <dgm:t>
        <a:bodyPr/>
        <a:lstStyle/>
        <a:p>
          <a:endParaRPr lang="en-US"/>
        </a:p>
      </dgm:t>
    </dgm:pt>
    <dgm:pt modelId="{A35DDBE7-C938-4947-8C92-E0B81887BCFB}" type="sibTrans" cxnId="{09A21988-D780-4912-B0E2-A2A01A9F536F}">
      <dgm:prSet/>
      <dgm:spPr/>
      <dgm:t>
        <a:bodyPr/>
        <a:lstStyle/>
        <a:p>
          <a:endParaRPr lang="en-US"/>
        </a:p>
      </dgm:t>
    </dgm:pt>
    <dgm:pt modelId="{3E6090CE-816A-4EC6-8971-9C611A70BDF7}">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Previous Writing “Assignments”</a:t>
          </a:r>
          <a:endParaRPr lang="en-US" dirty="0"/>
        </a:p>
      </dgm:t>
    </dgm:pt>
    <dgm:pt modelId="{F772E00F-52E8-4AD6-9309-1EB753298026}" type="parTrans" cxnId="{931CDA9C-A7C9-4888-9C4F-BB31C6DC2225}">
      <dgm:prSet/>
      <dgm:spPr/>
      <dgm:t>
        <a:bodyPr/>
        <a:lstStyle/>
        <a:p>
          <a:endParaRPr lang="en-US"/>
        </a:p>
      </dgm:t>
    </dgm:pt>
    <dgm:pt modelId="{98D0CEEB-76F9-413C-8F69-505C848B303C}" type="sibTrans" cxnId="{931CDA9C-A7C9-4888-9C4F-BB31C6DC2225}">
      <dgm:prSet/>
      <dgm:spPr/>
      <dgm:t>
        <a:bodyPr/>
        <a:lstStyle/>
        <a:p>
          <a:endParaRPr lang="en-US"/>
        </a:p>
      </dgm:t>
    </dgm:pt>
    <dgm:pt modelId="{17F01C46-91D1-4F5D-AC7B-B797911A8752}">
      <dgm:prSet phldrT="[Text]" custT="1"/>
      <dgm:spPr/>
      <dgm:t>
        <a:bodyPr/>
        <a:lstStyle/>
        <a:p>
          <a:r>
            <a:rPr lang="en-US" sz="1400" b="1" i="1" dirty="0" smtClean="0">
              <a:solidFill>
                <a:schemeClr val="bg1"/>
              </a:solidFill>
            </a:rPr>
            <a:t>Write a speech that discusses a problem facing America today.  What are the possible solutions to this problem?</a:t>
          </a:r>
          <a:endParaRPr lang="en-US" sz="1400" b="1" i="1" dirty="0">
            <a:solidFill>
              <a:schemeClr val="bg1"/>
            </a:solidFill>
          </a:endParaRPr>
        </a:p>
      </dgm:t>
    </dgm:pt>
    <dgm:pt modelId="{E433304F-C4CC-4117-8AB4-A758958DFA36}" type="parTrans" cxnId="{FC0A0094-49E0-4364-92FE-564C978D0B37}">
      <dgm:prSet/>
      <dgm:spPr/>
      <dgm:t>
        <a:bodyPr/>
        <a:lstStyle/>
        <a:p>
          <a:endParaRPr lang="en-US"/>
        </a:p>
      </dgm:t>
    </dgm:pt>
    <dgm:pt modelId="{E07CADA2-1F1B-4AF3-9B19-0911A88B68D2}" type="sibTrans" cxnId="{FC0A0094-49E0-4364-92FE-564C978D0B37}">
      <dgm:prSet/>
      <dgm:spPr/>
      <dgm:t>
        <a:bodyPr/>
        <a:lstStyle/>
        <a:p>
          <a:endParaRPr lang="en-US"/>
        </a:p>
      </dgm:t>
    </dgm:pt>
    <dgm:pt modelId="{4B280FA3-BF04-4465-9938-9F074495AFF5}">
      <dgm:prSet/>
      <dgm:spPr/>
      <dgm:t>
        <a:bodyPr/>
        <a:lstStyle/>
        <a:p>
          <a:endParaRPr lang="en-US" dirty="0"/>
        </a:p>
      </dgm:t>
    </dgm:pt>
    <dgm:pt modelId="{F484BCBC-C11E-4DA6-B0CB-D372FE6D4C9B}" type="parTrans" cxnId="{A8D171EE-E721-4BB1-A5B0-420E4CF8A1F2}">
      <dgm:prSet/>
      <dgm:spPr/>
      <dgm:t>
        <a:bodyPr/>
        <a:lstStyle/>
        <a:p>
          <a:endParaRPr lang="en-US"/>
        </a:p>
      </dgm:t>
    </dgm:pt>
    <dgm:pt modelId="{13629CB6-299A-48D4-B265-ABBA55EF2ED1}" type="sibTrans" cxnId="{A8D171EE-E721-4BB1-A5B0-420E4CF8A1F2}">
      <dgm:prSet/>
      <dgm:spPr/>
      <dgm:t>
        <a:bodyPr/>
        <a:lstStyle/>
        <a:p>
          <a:endParaRPr lang="en-US"/>
        </a:p>
      </dgm:t>
    </dgm:pt>
    <dgm:pt modelId="{AC9DF821-D4A1-4DA3-AEBF-0F42E591E054}" type="pres">
      <dgm:prSet presAssocID="{737DAD03-FED7-4F52-A572-8018EB7B39D6}" presName="Name0" presStyleCnt="0">
        <dgm:presLayoutVars>
          <dgm:chMax val="2"/>
          <dgm:dir/>
          <dgm:animOne val="branch"/>
          <dgm:animLvl val="lvl"/>
          <dgm:resizeHandles val="exact"/>
        </dgm:presLayoutVars>
      </dgm:prSet>
      <dgm:spPr/>
      <dgm:t>
        <a:bodyPr/>
        <a:lstStyle/>
        <a:p>
          <a:endParaRPr lang="en-US"/>
        </a:p>
      </dgm:t>
    </dgm:pt>
    <dgm:pt modelId="{7FC9A32C-72AE-41DD-8AB4-CB9EFBE105D7}" type="pres">
      <dgm:prSet presAssocID="{737DAD03-FED7-4F52-A572-8018EB7B39D6}" presName="Background" presStyleLbl="node1" presStyleIdx="0" presStyleCnt="1"/>
      <dgm:spPr/>
    </dgm:pt>
    <dgm:pt modelId="{50EF0FB1-7A96-4A6B-9CDB-640F659841DC}" type="pres">
      <dgm:prSet presAssocID="{737DAD03-FED7-4F52-A572-8018EB7B39D6}" presName="Divider" presStyleLbl="callout" presStyleIdx="0" presStyleCnt="1"/>
      <dgm:spPr/>
    </dgm:pt>
    <dgm:pt modelId="{C08994CB-0D80-4DBD-BF78-F1B883FFC882}" type="pres">
      <dgm:prSet presAssocID="{737DAD03-FED7-4F52-A572-8018EB7B39D6}" presName="ChildText1" presStyleLbl="revTx" presStyleIdx="0" presStyleCnt="0">
        <dgm:presLayoutVars>
          <dgm:chMax val="0"/>
          <dgm:chPref val="0"/>
          <dgm:bulletEnabled val="1"/>
        </dgm:presLayoutVars>
      </dgm:prSet>
      <dgm:spPr/>
      <dgm:t>
        <a:bodyPr/>
        <a:lstStyle/>
        <a:p>
          <a:endParaRPr lang="en-US"/>
        </a:p>
      </dgm:t>
    </dgm:pt>
    <dgm:pt modelId="{D64DD06A-CE88-4ACA-BBAA-B0DAD18ECD02}" type="pres">
      <dgm:prSet presAssocID="{737DAD03-FED7-4F52-A572-8018EB7B39D6}" presName="ChildText2" presStyleLbl="revTx" presStyleIdx="0" presStyleCnt="0" custScaleX="112146" custScaleY="122589" custLinFactNeighborX="0" custLinFactNeighborY="6152">
        <dgm:presLayoutVars>
          <dgm:chMax val="0"/>
          <dgm:chPref val="0"/>
          <dgm:bulletEnabled val="1"/>
        </dgm:presLayoutVars>
      </dgm:prSet>
      <dgm:spPr/>
      <dgm:t>
        <a:bodyPr/>
        <a:lstStyle/>
        <a:p>
          <a:endParaRPr lang="en-US"/>
        </a:p>
      </dgm:t>
    </dgm:pt>
    <dgm:pt modelId="{E814E5C9-2C01-421C-BCCE-839614BD3BFB}" type="pres">
      <dgm:prSet presAssocID="{737DAD03-FED7-4F52-A572-8018EB7B39D6}" presName="ParentText1" presStyleLbl="revTx" presStyleIdx="0" presStyleCnt="0">
        <dgm:presLayoutVars>
          <dgm:chMax val="1"/>
          <dgm:chPref val="1"/>
        </dgm:presLayoutVars>
      </dgm:prSet>
      <dgm:spPr/>
      <dgm:t>
        <a:bodyPr/>
        <a:lstStyle/>
        <a:p>
          <a:endParaRPr lang="en-US"/>
        </a:p>
      </dgm:t>
    </dgm:pt>
    <dgm:pt modelId="{82A7D03B-68BF-4BCE-AFA1-10F979053809}" type="pres">
      <dgm:prSet presAssocID="{737DAD03-FED7-4F52-A572-8018EB7B39D6}" presName="ParentShape1" presStyleLbl="alignImgPlace1" presStyleIdx="0" presStyleCnt="2" custScaleX="202105" custScaleY="118421">
        <dgm:presLayoutVars/>
      </dgm:prSet>
      <dgm:spPr/>
      <dgm:t>
        <a:bodyPr/>
        <a:lstStyle/>
        <a:p>
          <a:endParaRPr lang="en-US"/>
        </a:p>
      </dgm:t>
    </dgm:pt>
    <dgm:pt modelId="{E11DEEB4-21E4-4F86-A0DD-E6D5BA728180}" type="pres">
      <dgm:prSet presAssocID="{737DAD03-FED7-4F52-A572-8018EB7B39D6}" presName="ParentText2" presStyleLbl="revTx" presStyleIdx="0" presStyleCnt="0">
        <dgm:presLayoutVars>
          <dgm:chMax val="1"/>
          <dgm:chPref val="1"/>
        </dgm:presLayoutVars>
      </dgm:prSet>
      <dgm:spPr/>
      <dgm:t>
        <a:bodyPr/>
        <a:lstStyle/>
        <a:p>
          <a:endParaRPr lang="en-US"/>
        </a:p>
      </dgm:t>
    </dgm:pt>
    <dgm:pt modelId="{AB72482B-EE87-45FF-AAF3-9EFFD8B5C83B}" type="pres">
      <dgm:prSet presAssocID="{737DAD03-FED7-4F52-A572-8018EB7B39D6}" presName="ParentShape2" presStyleLbl="alignImgPlace1" presStyleIdx="1" presStyleCnt="2" custScaleX="161053" custScaleY="117708" custLinFactNeighborX="-26579" custLinFactNeighborY="-7369">
        <dgm:presLayoutVars/>
      </dgm:prSet>
      <dgm:spPr/>
      <dgm:t>
        <a:bodyPr/>
        <a:lstStyle/>
        <a:p>
          <a:endParaRPr lang="en-US"/>
        </a:p>
      </dgm:t>
    </dgm:pt>
  </dgm:ptLst>
  <dgm:cxnLst>
    <dgm:cxn modelId="{735E0F63-2D42-C24E-BCE5-25FB1B41AD3A}" type="presOf" srcId="{737DAD03-FED7-4F52-A572-8018EB7B39D6}" destId="{AC9DF821-D4A1-4DA3-AEBF-0F42E591E054}" srcOrd="0" destOrd="0" presId="urn:microsoft.com/office/officeart/2009/3/layout/OpposingIdeas"/>
    <dgm:cxn modelId="{A8D171EE-E721-4BB1-A5B0-420E4CF8A1F2}" srcId="{737DAD03-FED7-4F52-A572-8018EB7B39D6}" destId="{4B280FA3-BF04-4465-9938-9F074495AFF5}" srcOrd="2" destOrd="0" parTransId="{F484BCBC-C11E-4DA6-B0CB-D372FE6D4C9B}" sibTransId="{13629CB6-299A-48D4-B265-ABBA55EF2ED1}"/>
    <dgm:cxn modelId="{09A21988-D780-4912-B0E2-A2A01A9F536F}" srcId="{F695F008-9136-49D4-8897-F55FF4607ED3}" destId="{63E4A8E5-89B0-4258-82B0-8D747A8C05EC}" srcOrd="0" destOrd="0" parTransId="{32EA7199-CEBD-4B56-8A34-39D6AB0F8892}" sibTransId="{A35DDBE7-C938-4947-8C92-E0B81887BCFB}"/>
    <dgm:cxn modelId="{FC0A0094-49E0-4364-92FE-564C978D0B37}" srcId="{3E6090CE-816A-4EC6-8971-9C611A70BDF7}" destId="{17F01C46-91D1-4F5D-AC7B-B797911A8752}" srcOrd="0" destOrd="0" parTransId="{E433304F-C4CC-4117-8AB4-A758958DFA36}" sibTransId="{E07CADA2-1F1B-4AF3-9B19-0911A88B68D2}"/>
    <dgm:cxn modelId="{037371E7-F8DB-7D4A-9B9C-E0348030B2F3}" type="presOf" srcId="{F695F008-9136-49D4-8897-F55FF4607ED3}" destId="{E814E5C9-2C01-421C-BCCE-839614BD3BFB}" srcOrd="0" destOrd="0" presId="urn:microsoft.com/office/officeart/2009/3/layout/OpposingIdeas"/>
    <dgm:cxn modelId="{BA31A422-34DA-8A4B-9CB3-4FEB55883320}" type="presOf" srcId="{F695F008-9136-49D4-8897-F55FF4607ED3}" destId="{82A7D03B-68BF-4BCE-AFA1-10F979053809}" srcOrd="1" destOrd="0" presId="urn:microsoft.com/office/officeart/2009/3/layout/OpposingIdeas"/>
    <dgm:cxn modelId="{3E21F9A7-B03C-468E-A18D-B5A31AC5FC9E}" srcId="{737DAD03-FED7-4F52-A572-8018EB7B39D6}" destId="{F695F008-9136-49D4-8897-F55FF4607ED3}" srcOrd="0" destOrd="0" parTransId="{D6FF8B00-9A0E-4F73-980B-27EE7DD802DA}" sibTransId="{5CC3BE4A-5D58-401F-B295-FF0D475A5C4B}"/>
    <dgm:cxn modelId="{2E24C807-4655-D248-97AD-B98326A135DA}" type="presOf" srcId="{63E4A8E5-89B0-4258-82B0-8D747A8C05EC}" destId="{C08994CB-0D80-4DBD-BF78-F1B883FFC882}" srcOrd="0" destOrd="0" presId="urn:microsoft.com/office/officeart/2009/3/layout/OpposingIdeas"/>
    <dgm:cxn modelId="{6BD0F22C-E2E7-D241-A6E0-3561A0F62838}" type="presOf" srcId="{3E6090CE-816A-4EC6-8971-9C611A70BDF7}" destId="{E11DEEB4-21E4-4F86-A0DD-E6D5BA728180}" srcOrd="0" destOrd="0" presId="urn:microsoft.com/office/officeart/2009/3/layout/OpposingIdeas"/>
    <dgm:cxn modelId="{9EE72488-3A46-E042-A988-E283F881367F}" type="presOf" srcId="{17F01C46-91D1-4F5D-AC7B-B797911A8752}" destId="{D64DD06A-CE88-4ACA-BBAA-B0DAD18ECD02}" srcOrd="0" destOrd="0" presId="urn:microsoft.com/office/officeart/2009/3/layout/OpposingIdeas"/>
    <dgm:cxn modelId="{931CDA9C-A7C9-4888-9C4F-BB31C6DC2225}" srcId="{737DAD03-FED7-4F52-A572-8018EB7B39D6}" destId="{3E6090CE-816A-4EC6-8971-9C611A70BDF7}" srcOrd="1" destOrd="0" parTransId="{F772E00F-52E8-4AD6-9309-1EB753298026}" sibTransId="{98D0CEEB-76F9-413C-8F69-505C848B303C}"/>
    <dgm:cxn modelId="{71C99D76-4B9A-FA4C-8DF4-C5E382C20228}" type="presOf" srcId="{3E6090CE-816A-4EC6-8971-9C611A70BDF7}" destId="{AB72482B-EE87-45FF-AAF3-9EFFD8B5C83B}" srcOrd="1" destOrd="0" presId="urn:microsoft.com/office/officeart/2009/3/layout/OpposingIdeas"/>
    <dgm:cxn modelId="{48D5645E-C7C8-B54E-BD48-7287A140F9FD}" type="presParOf" srcId="{AC9DF821-D4A1-4DA3-AEBF-0F42E591E054}" destId="{7FC9A32C-72AE-41DD-8AB4-CB9EFBE105D7}" srcOrd="0" destOrd="0" presId="urn:microsoft.com/office/officeart/2009/3/layout/OpposingIdeas"/>
    <dgm:cxn modelId="{CD1A0438-9AD5-6A40-8285-33B49C3BE3D9}" type="presParOf" srcId="{AC9DF821-D4A1-4DA3-AEBF-0F42E591E054}" destId="{50EF0FB1-7A96-4A6B-9CDB-640F659841DC}" srcOrd="1" destOrd="0" presId="urn:microsoft.com/office/officeart/2009/3/layout/OpposingIdeas"/>
    <dgm:cxn modelId="{329F0F7A-FC7C-954C-9588-C83D53223077}" type="presParOf" srcId="{AC9DF821-D4A1-4DA3-AEBF-0F42E591E054}" destId="{C08994CB-0D80-4DBD-BF78-F1B883FFC882}" srcOrd="2" destOrd="0" presId="urn:microsoft.com/office/officeart/2009/3/layout/OpposingIdeas"/>
    <dgm:cxn modelId="{EEFF1A44-1587-D64B-AA2B-AC2532A22277}" type="presParOf" srcId="{AC9DF821-D4A1-4DA3-AEBF-0F42E591E054}" destId="{D64DD06A-CE88-4ACA-BBAA-B0DAD18ECD02}" srcOrd="3" destOrd="0" presId="urn:microsoft.com/office/officeart/2009/3/layout/OpposingIdeas"/>
    <dgm:cxn modelId="{BC6E1813-88FF-3E4D-9038-44AF14AFFF2D}" type="presParOf" srcId="{AC9DF821-D4A1-4DA3-AEBF-0F42E591E054}" destId="{E814E5C9-2C01-421C-BCCE-839614BD3BFB}" srcOrd="4" destOrd="0" presId="urn:microsoft.com/office/officeart/2009/3/layout/OpposingIdeas"/>
    <dgm:cxn modelId="{3C3A0816-4588-F645-A79A-7104154D4AFD}" type="presParOf" srcId="{AC9DF821-D4A1-4DA3-AEBF-0F42E591E054}" destId="{82A7D03B-68BF-4BCE-AFA1-10F979053809}" srcOrd="5" destOrd="0" presId="urn:microsoft.com/office/officeart/2009/3/layout/OpposingIdeas"/>
    <dgm:cxn modelId="{835E0222-8C9E-D84F-8650-C254384B1AF4}" type="presParOf" srcId="{AC9DF821-D4A1-4DA3-AEBF-0F42E591E054}" destId="{E11DEEB4-21E4-4F86-A0DD-E6D5BA728180}" srcOrd="6" destOrd="0" presId="urn:microsoft.com/office/officeart/2009/3/layout/OpposingIdeas"/>
    <dgm:cxn modelId="{9CDF44CC-565E-AB4F-89F5-5858DC434E2F}" type="presParOf" srcId="{AC9DF821-D4A1-4DA3-AEBF-0F42E591E054}" destId="{AB72482B-EE87-45FF-AAF3-9EFFD8B5C83B}" srcOrd="7" destOrd="0" presId="urn:microsoft.com/office/officeart/2009/3/layout/OpposingIdeas"/>
  </dgm:cxnLst>
  <dgm:bg/>
  <dgm:whole/>
  <dgm:extLst>
    <a:ext uri="http://schemas.microsoft.com/office/drawing/2008/diagram"/>
  </dgm:extLst>
</dgm:dataModel>
</file>

<file path=ppt/diagrams/data6.xml><?xml version="1.0" encoding="utf-8"?>
<dgm:dataModel xmlns:dgm="http://schemas.openxmlformats.org/drawingml/2006/diagram" xmlns:a="http://schemas.openxmlformats.org/drawingml/2006/main">
  <dgm:ptLst>
    <dgm:pt modelId="{7CA94544-F373-4DF9-AB3B-2F31EB293DF2}" type="doc">
      <dgm:prSet loTypeId="urn:microsoft.com/office/officeart/2009/3/layout/OpposingIdeas" loCatId="relationship" qsTypeId="urn:microsoft.com/office/officeart/2005/8/quickstyle/simple1#10" qsCatId="simple" csTypeId="urn:microsoft.com/office/officeart/2005/8/colors/accent1_2#6" csCatId="accent1" phldr="1"/>
      <dgm:spPr/>
      <dgm:t>
        <a:bodyPr/>
        <a:lstStyle/>
        <a:p>
          <a:endParaRPr lang="en-US"/>
        </a:p>
      </dgm:t>
    </dgm:pt>
    <dgm:pt modelId="{8DAB17CF-A8BD-40BB-9AB8-DED65AB4D8B9}">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LDC Writing Tasks</a:t>
          </a:r>
          <a:endParaRPr lang="en-US" dirty="0"/>
        </a:p>
      </dgm:t>
    </dgm:pt>
    <dgm:pt modelId="{EA646121-AD36-49B6-B9A3-E7FB1B5F85CC}" type="parTrans" cxnId="{9374D7DC-6DB9-46E0-A88D-2C53613E7EF3}">
      <dgm:prSet/>
      <dgm:spPr/>
      <dgm:t>
        <a:bodyPr/>
        <a:lstStyle/>
        <a:p>
          <a:endParaRPr lang="en-US"/>
        </a:p>
      </dgm:t>
    </dgm:pt>
    <dgm:pt modelId="{0798AADC-C19F-4F60-9D8A-85EC5F57CC68}" type="sibTrans" cxnId="{9374D7DC-6DB9-46E0-A88D-2C53613E7EF3}">
      <dgm:prSet/>
      <dgm:spPr/>
      <dgm:t>
        <a:bodyPr/>
        <a:lstStyle/>
        <a:p>
          <a:endParaRPr lang="en-US"/>
        </a:p>
      </dgm:t>
    </dgm:pt>
    <dgm:pt modelId="{C77E7CEE-DFD8-4E41-8784-6B6D10500C7D}">
      <dgm:prSet phldrT="[Text]"/>
      <dgm:spPr/>
      <dgm:t>
        <a:bodyPr/>
        <a:lstStyle/>
        <a:p>
          <a:r>
            <a:rPr lang="en-US" b="1" dirty="0" smtClean="0">
              <a:solidFill>
                <a:schemeClr val="bg1"/>
              </a:solidFill>
            </a:rPr>
            <a:t>After researching primary and secondary sources on American Imperialism during the late 19th century and early 20th century, write an essay that defines Imperialism and explains the impact of American imperialism on the politics and economy of the United States during this time period.  Support your discussion with evidence from your research. L2 What implications can you draw regarding the effect of American imperialism on the United States' status as a global power.</a:t>
          </a:r>
          <a:endParaRPr lang="en-US" dirty="0">
            <a:solidFill>
              <a:schemeClr val="bg1"/>
            </a:solidFill>
          </a:endParaRPr>
        </a:p>
      </dgm:t>
    </dgm:pt>
    <dgm:pt modelId="{471E921A-55D7-4996-8DD7-A5C894BED062}" type="parTrans" cxnId="{5DEE78DC-1B25-499B-B2CB-B6C1E78F3CC7}">
      <dgm:prSet/>
      <dgm:spPr/>
      <dgm:t>
        <a:bodyPr/>
        <a:lstStyle/>
        <a:p>
          <a:endParaRPr lang="en-US"/>
        </a:p>
      </dgm:t>
    </dgm:pt>
    <dgm:pt modelId="{4035DC9E-8FC9-4337-B2EF-86E00760AC0A}" type="sibTrans" cxnId="{5DEE78DC-1B25-499B-B2CB-B6C1E78F3CC7}">
      <dgm:prSet/>
      <dgm:spPr/>
      <dgm:t>
        <a:bodyPr/>
        <a:lstStyle/>
        <a:p>
          <a:endParaRPr lang="en-US"/>
        </a:p>
      </dgm:t>
    </dgm:pt>
    <dgm:pt modelId="{27626760-2819-45B7-835D-DA0185BFCB9D}">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Previous Writing “Assignments”</a:t>
          </a:r>
          <a:endParaRPr lang="en-US" dirty="0"/>
        </a:p>
      </dgm:t>
    </dgm:pt>
    <dgm:pt modelId="{C3AA63C6-1466-4AB9-AED5-11B037A9F7CF}" type="parTrans" cxnId="{6B188378-9289-4669-9CCA-88E0588DEFB7}">
      <dgm:prSet/>
      <dgm:spPr/>
      <dgm:t>
        <a:bodyPr/>
        <a:lstStyle/>
        <a:p>
          <a:endParaRPr lang="en-US"/>
        </a:p>
      </dgm:t>
    </dgm:pt>
    <dgm:pt modelId="{A3CECA0D-9EAD-4B07-A4AC-94898ABDD288}" type="sibTrans" cxnId="{6B188378-9289-4669-9CCA-88E0588DEFB7}">
      <dgm:prSet/>
      <dgm:spPr/>
      <dgm:t>
        <a:bodyPr/>
        <a:lstStyle/>
        <a:p>
          <a:endParaRPr lang="en-US"/>
        </a:p>
      </dgm:t>
    </dgm:pt>
    <dgm:pt modelId="{0AD6E7A7-BAEB-4BCF-A9F8-FF6DF33CC333}">
      <dgm:prSet phldrT="[Text]" custT="1"/>
      <dgm:spPr/>
      <dgm:t>
        <a:bodyPr/>
        <a:lstStyle/>
        <a:p>
          <a:r>
            <a:rPr lang="en-US" sz="2400" dirty="0" smtClean="0">
              <a:solidFill>
                <a:schemeClr val="bg1"/>
              </a:solidFill>
            </a:rPr>
            <a:t>What is imperialism and the causes and effects of American imperialism. </a:t>
          </a:r>
          <a:endParaRPr lang="en-US" sz="2400" dirty="0">
            <a:solidFill>
              <a:schemeClr val="bg1"/>
            </a:solidFill>
          </a:endParaRPr>
        </a:p>
      </dgm:t>
    </dgm:pt>
    <dgm:pt modelId="{1D7575C9-7C79-44AE-AC1F-4F0ACA7DEEF4}" type="parTrans" cxnId="{B8C48CB0-44E1-41C4-B0A0-1C420BAA5DAD}">
      <dgm:prSet/>
      <dgm:spPr/>
      <dgm:t>
        <a:bodyPr/>
        <a:lstStyle/>
        <a:p>
          <a:endParaRPr lang="en-US"/>
        </a:p>
      </dgm:t>
    </dgm:pt>
    <dgm:pt modelId="{709256F7-532A-4C9F-8CD2-78B1B49AFD97}" type="sibTrans" cxnId="{B8C48CB0-44E1-41C4-B0A0-1C420BAA5DAD}">
      <dgm:prSet/>
      <dgm:spPr/>
      <dgm:t>
        <a:bodyPr/>
        <a:lstStyle/>
        <a:p>
          <a:endParaRPr lang="en-US"/>
        </a:p>
      </dgm:t>
    </dgm:pt>
    <dgm:pt modelId="{89448797-A1E8-485D-8440-18A3590BD7F7}" type="pres">
      <dgm:prSet presAssocID="{7CA94544-F373-4DF9-AB3B-2F31EB293DF2}" presName="Name0" presStyleCnt="0">
        <dgm:presLayoutVars>
          <dgm:chMax val="2"/>
          <dgm:dir/>
          <dgm:animOne val="branch"/>
          <dgm:animLvl val="lvl"/>
          <dgm:resizeHandles val="exact"/>
        </dgm:presLayoutVars>
      </dgm:prSet>
      <dgm:spPr/>
      <dgm:t>
        <a:bodyPr/>
        <a:lstStyle/>
        <a:p>
          <a:endParaRPr lang="en-US"/>
        </a:p>
      </dgm:t>
    </dgm:pt>
    <dgm:pt modelId="{717171AB-990F-409E-8E65-7F5B577D6F91}" type="pres">
      <dgm:prSet presAssocID="{7CA94544-F373-4DF9-AB3B-2F31EB293DF2}" presName="Background" presStyleLbl="node1" presStyleIdx="0" presStyleCnt="1"/>
      <dgm:spPr/>
    </dgm:pt>
    <dgm:pt modelId="{453A6DD4-FB2B-40B1-A631-9C51C1065D7C}" type="pres">
      <dgm:prSet presAssocID="{7CA94544-F373-4DF9-AB3B-2F31EB293DF2}" presName="Divider" presStyleLbl="callout" presStyleIdx="0" presStyleCnt="1"/>
      <dgm:spPr/>
    </dgm:pt>
    <dgm:pt modelId="{5D2EE684-FA9E-49B1-A494-5F582E53498C}" type="pres">
      <dgm:prSet presAssocID="{7CA94544-F373-4DF9-AB3B-2F31EB293DF2}" presName="ChildText1" presStyleLbl="revTx" presStyleIdx="0" presStyleCnt="0" custScaleX="113766" custScaleY="115317" custLinFactNeighborX="2834" custLinFactNeighborY="2516">
        <dgm:presLayoutVars>
          <dgm:chMax val="0"/>
          <dgm:chPref val="0"/>
          <dgm:bulletEnabled val="1"/>
        </dgm:presLayoutVars>
      </dgm:prSet>
      <dgm:spPr/>
      <dgm:t>
        <a:bodyPr/>
        <a:lstStyle/>
        <a:p>
          <a:endParaRPr lang="en-US"/>
        </a:p>
      </dgm:t>
    </dgm:pt>
    <dgm:pt modelId="{2A207209-3A0C-4178-A425-AF84BB099E25}" type="pres">
      <dgm:prSet presAssocID="{7CA94544-F373-4DF9-AB3B-2F31EB293DF2}" presName="ChildText2" presStyleLbl="revTx" presStyleIdx="0" presStyleCnt="0">
        <dgm:presLayoutVars>
          <dgm:chMax val="0"/>
          <dgm:chPref val="0"/>
          <dgm:bulletEnabled val="1"/>
        </dgm:presLayoutVars>
      </dgm:prSet>
      <dgm:spPr/>
      <dgm:t>
        <a:bodyPr/>
        <a:lstStyle/>
        <a:p>
          <a:endParaRPr lang="en-US"/>
        </a:p>
      </dgm:t>
    </dgm:pt>
    <dgm:pt modelId="{7FEF7883-C28F-4E02-BD83-1D840E8C2A91}" type="pres">
      <dgm:prSet presAssocID="{7CA94544-F373-4DF9-AB3B-2F31EB293DF2}" presName="ParentText1" presStyleLbl="revTx" presStyleIdx="0" presStyleCnt="0">
        <dgm:presLayoutVars>
          <dgm:chMax val="1"/>
          <dgm:chPref val="1"/>
        </dgm:presLayoutVars>
      </dgm:prSet>
      <dgm:spPr/>
      <dgm:t>
        <a:bodyPr/>
        <a:lstStyle/>
        <a:p>
          <a:endParaRPr lang="en-US"/>
        </a:p>
      </dgm:t>
    </dgm:pt>
    <dgm:pt modelId="{ACF35096-5160-4D50-8C74-A10AB839B2A7}" type="pres">
      <dgm:prSet presAssocID="{7CA94544-F373-4DF9-AB3B-2F31EB293DF2}" presName="ParentShape1" presStyleLbl="alignImgPlace1" presStyleIdx="0" presStyleCnt="2" custScaleX="203158" custScaleY="134336" custLinFactNeighborX="526" custLinFactNeighborY="-10646">
        <dgm:presLayoutVars/>
      </dgm:prSet>
      <dgm:spPr/>
      <dgm:t>
        <a:bodyPr/>
        <a:lstStyle/>
        <a:p>
          <a:endParaRPr lang="en-US"/>
        </a:p>
      </dgm:t>
    </dgm:pt>
    <dgm:pt modelId="{BC9CB475-F01E-4998-88D7-C721F524D242}" type="pres">
      <dgm:prSet presAssocID="{7CA94544-F373-4DF9-AB3B-2F31EB293DF2}" presName="ParentText2" presStyleLbl="revTx" presStyleIdx="0" presStyleCnt="0">
        <dgm:presLayoutVars>
          <dgm:chMax val="1"/>
          <dgm:chPref val="1"/>
        </dgm:presLayoutVars>
      </dgm:prSet>
      <dgm:spPr/>
      <dgm:t>
        <a:bodyPr/>
        <a:lstStyle/>
        <a:p>
          <a:endParaRPr lang="en-US"/>
        </a:p>
      </dgm:t>
    </dgm:pt>
    <dgm:pt modelId="{68466AB2-320A-4EF3-B1FE-DE0B9D948DCE}" type="pres">
      <dgm:prSet presAssocID="{7CA94544-F373-4DF9-AB3B-2F31EB293DF2}" presName="ParentShape2" presStyleLbl="alignImgPlace1" presStyleIdx="1" presStyleCnt="2" custScaleX="167369" custScaleY="119139" custLinFactNeighborX="-35263" custLinFactNeighborY="-20917">
        <dgm:presLayoutVars/>
      </dgm:prSet>
      <dgm:spPr/>
      <dgm:t>
        <a:bodyPr/>
        <a:lstStyle/>
        <a:p>
          <a:endParaRPr lang="en-US"/>
        </a:p>
      </dgm:t>
    </dgm:pt>
  </dgm:ptLst>
  <dgm:cxnLst>
    <dgm:cxn modelId="{B01D9F63-4381-CC47-B6CB-DE607A254010}" type="presOf" srcId="{C77E7CEE-DFD8-4E41-8784-6B6D10500C7D}" destId="{5D2EE684-FA9E-49B1-A494-5F582E53498C}" srcOrd="0" destOrd="0" presId="urn:microsoft.com/office/officeart/2009/3/layout/OpposingIdeas"/>
    <dgm:cxn modelId="{6E71DBD2-45A6-AE4A-9F62-431CBAC827A8}" type="presOf" srcId="{27626760-2819-45B7-835D-DA0185BFCB9D}" destId="{BC9CB475-F01E-4998-88D7-C721F524D242}" srcOrd="0" destOrd="0" presId="urn:microsoft.com/office/officeart/2009/3/layout/OpposingIdeas"/>
    <dgm:cxn modelId="{6B188378-9289-4669-9CCA-88E0588DEFB7}" srcId="{7CA94544-F373-4DF9-AB3B-2F31EB293DF2}" destId="{27626760-2819-45B7-835D-DA0185BFCB9D}" srcOrd="1" destOrd="0" parTransId="{C3AA63C6-1466-4AB9-AED5-11B037A9F7CF}" sibTransId="{A3CECA0D-9EAD-4B07-A4AC-94898ABDD288}"/>
    <dgm:cxn modelId="{FDDFC286-7CF7-624D-9506-436A38F538F0}" type="presOf" srcId="{7CA94544-F373-4DF9-AB3B-2F31EB293DF2}" destId="{89448797-A1E8-485D-8440-18A3590BD7F7}" srcOrd="0" destOrd="0" presId="urn:microsoft.com/office/officeart/2009/3/layout/OpposingIdeas"/>
    <dgm:cxn modelId="{5DEE78DC-1B25-499B-B2CB-B6C1E78F3CC7}" srcId="{8DAB17CF-A8BD-40BB-9AB8-DED65AB4D8B9}" destId="{C77E7CEE-DFD8-4E41-8784-6B6D10500C7D}" srcOrd="0" destOrd="0" parTransId="{471E921A-55D7-4996-8DD7-A5C894BED062}" sibTransId="{4035DC9E-8FC9-4337-B2EF-86E00760AC0A}"/>
    <dgm:cxn modelId="{9374D7DC-6DB9-46E0-A88D-2C53613E7EF3}" srcId="{7CA94544-F373-4DF9-AB3B-2F31EB293DF2}" destId="{8DAB17CF-A8BD-40BB-9AB8-DED65AB4D8B9}" srcOrd="0" destOrd="0" parTransId="{EA646121-AD36-49B6-B9A3-E7FB1B5F85CC}" sibTransId="{0798AADC-C19F-4F60-9D8A-85EC5F57CC68}"/>
    <dgm:cxn modelId="{B8C48CB0-44E1-41C4-B0A0-1C420BAA5DAD}" srcId="{27626760-2819-45B7-835D-DA0185BFCB9D}" destId="{0AD6E7A7-BAEB-4BCF-A9F8-FF6DF33CC333}" srcOrd="0" destOrd="0" parTransId="{1D7575C9-7C79-44AE-AC1F-4F0ACA7DEEF4}" sibTransId="{709256F7-532A-4C9F-8CD2-78B1B49AFD97}"/>
    <dgm:cxn modelId="{EE929A8B-0029-7844-9000-618511D887B1}" type="presOf" srcId="{27626760-2819-45B7-835D-DA0185BFCB9D}" destId="{68466AB2-320A-4EF3-B1FE-DE0B9D948DCE}" srcOrd="1" destOrd="0" presId="urn:microsoft.com/office/officeart/2009/3/layout/OpposingIdeas"/>
    <dgm:cxn modelId="{673256A2-1BBE-544C-A4D0-981E1D018364}" type="presOf" srcId="{8DAB17CF-A8BD-40BB-9AB8-DED65AB4D8B9}" destId="{ACF35096-5160-4D50-8C74-A10AB839B2A7}" srcOrd="1" destOrd="0" presId="urn:microsoft.com/office/officeart/2009/3/layout/OpposingIdeas"/>
    <dgm:cxn modelId="{F3CFD0C1-8C3D-2342-98E3-90F1E505B042}" type="presOf" srcId="{0AD6E7A7-BAEB-4BCF-A9F8-FF6DF33CC333}" destId="{2A207209-3A0C-4178-A425-AF84BB099E25}" srcOrd="0" destOrd="0" presId="urn:microsoft.com/office/officeart/2009/3/layout/OpposingIdeas"/>
    <dgm:cxn modelId="{3549E660-FB16-554B-AF81-19F61C5724AB}" type="presOf" srcId="{8DAB17CF-A8BD-40BB-9AB8-DED65AB4D8B9}" destId="{7FEF7883-C28F-4E02-BD83-1D840E8C2A91}" srcOrd="0" destOrd="0" presId="urn:microsoft.com/office/officeart/2009/3/layout/OpposingIdeas"/>
    <dgm:cxn modelId="{508C3A88-BD74-F244-B3C6-2A91823B19F8}" type="presParOf" srcId="{89448797-A1E8-485D-8440-18A3590BD7F7}" destId="{717171AB-990F-409E-8E65-7F5B577D6F91}" srcOrd="0" destOrd="0" presId="urn:microsoft.com/office/officeart/2009/3/layout/OpposingIdeas"/>
    <dgm:cxn modelId="{F9B3695A-A605-2C41-85E0-679FE0C4AD21}" type="presParOf" srcId="{89448797-A1E8-485D-8440-18A3590BD7F7}" destId="{453A6DD4-FB2B-40B1-A631-9C51C1065D7C}" srcOrd="1" destOrd="0" presId="urn:microsoft.com/office/officeart/2009/3/layout/OpposingIdeas"/>
    <dgm:cxn modelId="{BE7173A5-FB42-FF48-8E4D-DE51A135FDE0}" type="presParOf" srcId="{89448797-A1E8-485D-8440-18A3590BD7F7}" destId="{5D2EE684-FA9E-49B1-A494-5F582E53498C}" srcOrd="2" destOrd="0" presId="urn:microsoft.com/office/officeart/2009/3/layout/OpposingIdeas"/>
    <dgm:cxn modelId="{1535533A-4E06-0C41-8B02-1DC028B0A266}" type="presParOf" srcId="{89448797-A1E8-485D-8440-18A3590BD7F7}" destId="{2A207209-3A0C-4178-A425-AF84BB099E25}" srcOrd="3" destOrd="0" presId="urn:microsoft.com/office/officeart/2009/3/layout/OpposingIdeas"/>
    <dgm:cxn modelId="{17580564-87A2-7D49-84D2-FB05601D19FB}" type="presParOf" srcId="{89448797-A1E8-485D-8440-18A3590BD7F7}" destId="{7FEF7883-C28F-4E02-BD83-1D840E8C2A91}" srcOrd="4" destOrd="0" presId="urn:microsoft.com/office/officeart/2009/3/layout/OpposingIdeas"/>
    <dgm:cxn modelId="{7EFB6519-C53E-6646-9137-96ACC903F22C}" type="presParOf" srcId="{89448797-A1E8-485D-8440-18A3590BD7F7}" destId="{ACF35096-5160-4D50-8C74-A10AB839B2A7}" srcOrd="5" destOrd="0" presId="urn:microsoft.com/office/officeart/2009/3/layout/OpposingIdeas"/>
    <dgm:cxn modelId="{FE1E7C03-2ED3-8040-BDFC-7F93408AAAF5}" type="presParOf" srcId="{89448797-A1E8-485D-8440-18A3590BD7F7}" destId="{BC9CB475-F01E-4998-88D7-C721F524D242}" srcOrd="6" destOrd="0" presId="urn:microsoft.com/office/officeart/2009/3/layout/OpposingIdeas"/>
    <dgm:cxn modelId="{096AEC26-C39E-594E-92F6-A1EC69CB4E90}" type="presParOf" srcId="{89448797-A1E8-485D-8440-18A3590BD7F7}" destId="{68466AB2-320A-4EF3-B1FE-DE0B9D948DCE}" srcOrd="7" destOrd="0" presId="urn:microsoft.com/office/officeart/2009/3/layout/OpposingIdeas"/>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2.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3.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4.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5.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6.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1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611" tIns="46805" rIns="93611" bIns="46805" rtlCol="0" anchor="ctr"/>
          <a:lstStyle/>
          <a:p>
            <a:pPr lvl="0"/>
            <a:endParaRPr lang="en-US" noProof="0" dirty="0"/>
          </a:p>
        </p:txBody>
      </p:sp>
      <p:sp>
        <p:nvSpPr>
          <p:cNvPr id="5" name="Notes Placeholder 4"/>
          <p:cNvSpPr>
            <a:spLocks noGrp="1"/>
          </p:cNvSpPr>
          <p:nvPr>
            <p:ph type="body" sz="quarter" idx="3"/>
          </p:nvPr>
        </p:nvSpPr>
        <p:spPr>
          <a:xfrm>
            <a:off x="701675" y="4421188"/>
            <a:ext cx="5619750" cy="4189412"/>
          </a:xfrm>
          <a:prstGeom prst="rect">
            <a:avLst/>
          </a:prstGeom>
        </p:spPr>
        <p:txBody>
          <a:bodyPr vert="horz" lIns="93611" tIns="46805" rIns="93611" bIns="46805"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7" name="Slide Number Placeholder 6"/>
          <p:cNvSpPr>
            <a:spLocks noGrp="1"/>
          </p:cNvSpPr>
          <p:nvPr>
            <p:ph type="sldNum" sz="quarter" idx="5"/>
          </p:nvPr>
        </p:nvSpPr>
        <p:spPr>
          <a:xfrm>
            <a:off x="5640388" y="8604250"/>
            <a:ext cx="700087" cy="465138"/>
          </a:xfrm>
          <a:prstGeom prst="rect">
            <a:avLst/>
          </a:prstGeom>
        </p:spPr>
        <p:txBody>
          <a:bodyPr vert="horz" lIns="93611" tIns="46805" rIns="93611" bIns="46805" rtlCol="0" anchor="b"/>
          <a:lstStyle>
            <a:lvl1pPr algn="r" defTabSz="914363" fontAlgn="auto">
              <a:spcBef>
                <a:spcPts val="0"/>
              </a:spcBef>
              <a:spcAft>
                <a:spcPts val="0"/>
              </a:spcAft>
              <a:defRPr sz="900">
                <a:latin typeface="+mn-lt"/>
              </a:defRPr>
            </a:lvl1pPr>
          </a:lstStyle>
          <a:p>
            <a:pPr>
              <a:defRPr/>
            </a:pPr>
            <a:fld id="{A16B641F-FB9C-424D-97CE-3FA9279D8821}" type="slidenum">
              <a:rPr lang="en-US"/>
              <a:pPr>
                <a:defRPr/>
              </a:pPr>
              <a:t>‹#›</a:t>
            </a:fld>
            <a:endParaRPr lang="en-US" dirty="0"/>
          </a:p>
        </p:txBody>
      </p:sp>
      <p:sp>
        <p:nvSpPr>
          <p:cNvPr id="8" name="Footer Placeholder 7"/>
          <p:cNvSpPr>
            <a:spLocks noGrp="1"/>
          </p:cNvSpPr>
          <p:nvPr>
            <p:ph type="ftr" sz="quarter" idx="4"/>
          </p:nvPr>
        </p:nvSpPr>
        <p:spPr>
          <a:xfrm>
            <a:off x="673100" y="8604250"/>
            <a:ext cx="3043238" cy="465138"/>
          </a:xfrm>
          <a:prstGeom prst="rect">
            <a:avLst/>
          </a:prstGeom>
        </p:spPr>
        <p:txBody>
          <a:bodyPr vert="horz" lIns="91440" tIns="45720" rIns="91440" bIns="45720" rtlCol="0" anchor="b"/>
          <a:lstStyle>
            <a:lvl1pPr algn="l" defTabSz="914363" fontAlgn="auto">
              <a:spcBef>
                <a:spcPts val="0"/>
              </a:spcBef>
              <a:spcAft>
                <a:spcPts val="0"/>
              </a:spcAft>
              <a:defRPr sz="900">
                <a:latin typeface="+mn-lt"/>
              </a:defRPr>
            </a:lvl1pPr>
          </a:lstStyle>
          <a:p>
            <a:pPr>
              <a:defRPr/>
            </a:pPr>
            <a:r>
              <a:rPr lang="en-US"/>
              <a:t>© 2009 Bill &amp; Melinda Gates Foundation</a:t>
            </a:r>
          </a:p>
        </p:txBody>
      </p:sp>
    </p:spTree>
  </p:cSld>
  <p:clrMap bg1="lt1" tx1="dk1" bg2="lt2" tx2="dk2" accent1="accent1" accent2="accent2" accent3="accent3" accent4="accent4" accent5="accent5" accent6="accent6" hlink="hlink" folHlink="folHlink"/>
  <p:hf hdr="0" dt="0"/>
  <p:notesStyle>
    <a:lvl1pPr algn="l" defTabSz="912813" rtl="0" eaLnBrk="0" fontAlgn="base" hangingPunct="0">
      <a:lnSpc>
        <a:spcPct val="90000"/>
      </a:lnSpc>
      <a:spcBef>
        <a:spcPct val="30000"/>
      </a:spcBef>
      <a:spcAft>
        <a:spcPts val="338"/>
      </a:spcAft>
      <a:defRPr sz="900" kern="1200">
        <a:solidFill>
          <a:schemeClr val="tx1"/>
        </a:solidFill>
        <a:latin typeface="Segoe" pitchFamily="34" charset="0"/>
        <a:ea typeface="+mn-ea"/>
        <a:cs typeface="+mn-cs"/>
      </a:defRPr>
    </a:lvl1pPr>
    <a:lvl2pPr marL="212725" indent="-104775"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pitchFamily="34" charset="0"/>
        <a:ea typeface="+mn-ea"/>
        <a:cs typeface="+mn-cs"/>
      </a:defRPr>
    </a:lvl2pPr>
    <a:lvl3pPr marL="327025"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pitchFamily="34" charset="0"/>
        <a:ea typeface="+mn-ea"/>
        <a:cs typeface="+mn-cs"/>
      </a:defRPr>
    </a:lvl3pPr>
    <a:lvl4pPr marL="482600" indent="-14605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pitchFamily="34" charset="0"/>
        <a:ea typeface="+mn-ea"/>
        <a:cs typeface="+mn-cs"/>
      </a:defRPr>
    </a:lvl4pPr>
    <a:lvl5pPr marL="614363"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E9023F33-E988-4C48-8DEE-86DE612CC698}" type="slidenum">
              <a:rPr lang="en-US"/>
              <a:pPr defTabSz="912813" fontAlgn="base">
                <a:spcBef>
                  <a:spcPct val="0"/>
                </a:spcBef>
                <a:spcAft>
                  <a:spcPct val="0"/>
                </a:spcAft>
                <a:defRPr/>
              </a:pPr>
              <a:t>1</a:t>
            </a:fld>
            <a:endParaRPr lang="en-US"/>
          </a:p>
        </p:txBody>
      </p:sp>
      <p:sp>
        <p:nvSpPr>
          <p:cNvPr id="72706" name="Rectangle 2"/>
          <p:cNvSpPr>
            <a:spLocks noGrp="1" noRot="1" noChangeAspect="1" noChangeArrowheads="1" noTextEdit="1"/>
          </p:cNvSpPr>
          <p:nvPr>
            <p:ph type="sldImg"/>
          </p:nvPr>
        </p:nvSpPr>
        <p:spPr bwMode="auto">
          <a:xfrm>
            <a:off x="1185863" y="698500"/>
            <a:ext cx="4652962" cy="3489325"/>
          </a:xfrm>
          <a:noFill/>
          <a:ln>
            <a:solidFill>
              <a:srgbClr val="000000"/>
            </a:solidFill>
            <a:miter lim="800000"/>
            <a:headEnd/>
            <a:tailEnd/>
          </a:ln>
        </p:spPr>
      </p:sp>
      <p:sp>
        <p:nvSpPr>
          <p:cNvPr id="72707" name="Rectangle 3"/>
          <p:cNvSpPr>
            <a:spLocks noGrp="1" noChangeArrowheads="1"/>
          </p:cNvSpPr>
          <p:nvPr>
            <p:ph type="body" idx="1"/>
          </p:nvPr>
        </p:nvSpPr>
        <p:spPr bwMode="auto">
          <a:xfrm>
            <a:off x="935038" y="4421188"/>
            <a:ext cx="5153025" cy="4189412"/>
          </a:xfrm>
          <a:noFill/>
        </p:spPr>
        <p:txBody>
          <a:bodyPr wrap="square" numCol="1" anchor="t" anchorCtr="0" compatLnSpc="1">
            <a:prstTxWarp prst="textNoShape">
              <a:avLst/>
            </a:prstTxWarp>
          </a:bodyPr>
          <a:lstStyle/>
          <a:p>
            <a:pPr eaLnBrk="1" hangingPunct="1">
              <a:spcBef>
                <a:spcPct val="0"/>
              </a:spcBef>
            </a:pPr>
            <a:r>
              <a:rPr lang="en-US" smtClean="0">
                <a:latin typeface="Segoe"/>
              </a:rPr>
              <a:t>Much of the material for this presentation uses resources prepared by other organizations. [Talking points have been added in the Notes section of the slides and were </a:t>
            </a:r>
            <a:r>
              <a:rPr lang="en-US" i="1" smtClean="0">
                <a:latin typeface="Segoe"/>
              </a:rPr>
              <a:t>not</a:t>
            </a:r>
            <a:r>
              <a:rPr lang="en-US" smtClean="0">
                <a:latin typeface="Segoe"/>
              </a:rPr>
              <a:t> part of the original material.]</a:t>
            </a:r>
          </a:p>
          <a:p>
            <a:pPr eaLnBrk="1" hangingPunct="1">
              <a:spcBef>
                <a:spcPct val="0"/>
              </a:spcBef>
            </a:pPr>
            <a:endParaRPr lang="en-US" smtClean="0">
              <a:latin typeface="Segoe"/>
            </a:endParaRPr>
          </a:p>
          <a:p>
            <a:pPr eaLnBrk="1" hangingPunct="1">
              <a:spcBef>
                <a:spcPct val="0"/>
              </a:spcBef>
            </a:pPr>
            <a:r>
              <a:rPr lang="en-US" smtClean="0">
                <a:latin typeface="Segoe"/>
              </a:rPr>
              <a:t>CCSS info: Source: www.achieve.org/files/CCSSJune22010FINAL.ppt</a:t>
            </a:r>
          </a:p>
          <a:p>
            <a:pPr eaLnBrk="1" hangingPunct="1">
              <a:spcBef>
                <a:spcPct val="0"/>
              </a:spcBef>
            </a:pPr>
            <a:r>
              <a:rPr lang="en-US" smtClean="0">
                <a:latin typeface="Segoe"/>
              </a:rPr>
              <a:t>LDC info: From previous presentation by Gates’ Foundation staff members; not yet available online.</a:t>
            </a:r>
          </a:p>
          <a:p>
            <a:pPr eaLnBrk="1" hangingPunct="1">
              <a:spcBef>
                <a:spcPct val="0"/>
              </a:spcBef>
            </a:pPr>
            <a:endParaRPr 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Slide Image Placeholder 1"/>
          <p:cNvSpPr>
            <a:spLocks noGrp="1" noRot="1" noChangeAspect="1" noTextEdit="1"/>
          </p:cNvSpPr>
          <p:nvPr>
            <p:ph type="sldImg"/>
          </p:nvPr>
        </p:nvSpPr>
        <p:spPr bwMode="auto">
          <a:noFill/>
          <a:ln>
            <a:solidFill>
              <a:srgbClr val="000000"/>
            </a:solidFill>
            <a:miter lim="800000"/>
            <a:headEnd/>
            <a:tailEnd/>
          </a:ln>
        </p:spPr>
      </p:sp>
      <p:sp>
        <p:nvSpPr>
          <p:cNvPr id="931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Review the structure of the standards.</a:t>
            </a:r>
          </a:p>
        </p:txBody>
      </p:sp>
      <p:sp>
        <p:nvSpPr>
          <p:cNvPr id="931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EDA240AA-00A9-46C8-8853-E35D8C61C658}" type="slidenum">
              <a:rPr lang="en-US"/>
              <a:pPr defTabSz="912813" fontAlgn="base">
                <a:spcBef>
                  <a:spcPct val="0"/>
                </a:spcBef>
                <a:spcAft>
                  <a:spcPct val="0"/>
                </a:spcAft>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Slide Image Placeholder 1"/>
          <p:cNvSpPr>
            <a:spLocks noGrp="1" noRot="1" noChangeAspect="1"/>
          </p:cNvSpPr>
          <p:nvPr>
            <p:ph type="sldImg"/>
          </p:nvPr>
        </p:nvSpPr>
        <p:spPr bwMode="auto">
          <a:noFill/>
          <a:ln>
            <a:solidFill>
              <a:srgbClr val="000000"/>
            </a:solidFill>
            <a:miter lim="800000"/>
            <a:headEnd/>
            <a:tailEnd/>
          </a:ln>
        </p:spPr>
      </p:sp>
      <p:sp>
        <p:nvSpPr>
          <p:cNvPr id="952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[Slide inserted; not part of original presentation from Achieve.]</a:t>
            </a:r>
          </a:p>
          <a:p>
            <a:pPr eaLnBrk="1" hangingPunct="1">
              <a:spcBef>
                <a:spcPct val="0"/>
              </a:spcBef>
            </a:pPr>
            <a:r>
              <a:rPr lang="en-US" smtClean="0">
                <a:latin typeface="Segoe"/>
              </a:rPr>
              <a:t>Suggest people read the introduction to the standards (first 8 pages).</a:t>
            </a:r>
          </a:p>
          <a:p>
            <a:pPr eaLnBrk="1" hangingPunct="1">
              <a:spcBef>
                <a:spcPct val="0"/>
              </a:spcBef>
            </a:pPr>
            <a:r>
              <a:rPr lang="en-US" smtClean="0">
                <a:latin typeface="Segoe"/>
              </a:rPr>
              <a:t>It’s important to look at the K-5 standards to see how the foundation is established and how it is built upon throughout grades 6-12.</a:t>
            </a:r>
          </a:p>
          <a:p>
            <a:pPr eaLnBrk="1" hangingPunct="1">
              <a:spcBef>
                <a:spcPct val="0"/>
              </a:spcBef>
            </a:pPr>
            <a:endParaRPr lang="en-US" smtClean="0">
              <a:latin typeface="Segoe"/>
            </a:endParaRPr>
          </a:p>
          <a:p>
            <a:pPr eaLnBrk="1" hangingPunct="1">
              <a:spcBef>
                <a:spcPct val="0"/>
              </a:spcBef>
            </a:pPr>
            <a:r>
              <a:rPr lang="en-US" smtClean="0">
                <a:latin typeface="Segoe"/>
              </a:rPr>
              <a:t>Have groups examine specific sections of the standards to learn the layout that is consistent throughout (consistent section headings, same number of standards within strands, etc).</a:t>
            </a:r>
          </a:p>
          <a:p>
            <a:pPr eaLnBrk="1" hangingPunct="1">
              <a:spcBef>
                <a:spcPct val="0"/>
              </a:spcBef>
            </a:pPr>
            <a:r>
              <a:rPr lang="en-US" smtClean="0">
                <a:latin typeface="Segoe"/>
              </a:rPr>
              <a:t>Have groups follow a standard through the grades and identify the concept addressed and the changes in complexity from grade to grade (for example, select standard 3 within a strand and look at that standard at each grade level).</a:t>
            </a:r>
          </a:p>
        </p:txBody>
      </p:sp>
      <p:sp>
        <p:nvSpPr>
          <p:cNvPr id="952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6E2DF50B-AEA2-4841-9D94-33350E6FF5EA}" type="slidenum">
              <a:rPr lang="en-US"/>
              <a:pPr defTabSz="912813" fontAlgn="base">
                <a:spcBef>
                  <a:spcPct val="0"/>
                </a:spcBef>
                <a:spcAft>
                  <a:spcPct val="0"/>
                </a:spcAft>
                <a:defRPr/>
              </a:pPr>
              <a:t>11</a:t>
            </a:fld>
            <a:endParaRPr lang="en-US"/>
          </a:p>
        </p:txBody>
      </p:sp>
      <p:sp>
        <p:nvSpPr>
          <p:cNvPr id="95236"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Slide Image Placeholder 1"/>
          <p:cNvSpPr>
            <a:spLocks noGrp="1" noRot="1" noChangeAspect="1" noTextEdit="1"/>
          </p:cNvSpPr>
          <p:nvPr>
            <p:ph type="sldImg"/>
          </p:nvPr>
        </p:nvSpPr>
        <p:spPr bwMode="auto">
          <a:noFill/>
          <a:ln>
            <a:solidFill>
              <a:srgbClr val="000000"/>
            </a:solidFill>
            <a:miter lim="800000"/>
            <a:headEnd/>
            <a:tailEnd/>
          </a:ln>
        </p:spPr>
      </p:sp>
      <p:sp>
        <p:nvSpPr>
          <p:cNvPr id="972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Discuss content area literacy standards.</a:t>
            </a:r>
          </a:p>
        </p:txBody>
      </p:sp>
      <p:sp>
        <p:nvSpPr>
          <p:cNvPr id="972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0C914C8A-25D8-4E48-AB1B-1D603B75F4D7}" type="slidenum">
              <a:rPr lang="en-US"/>
              <a:pPr defTabSz="912813" fontAlgn="base">
                <a:spcBef>
                  <a:spcPct val="0"/>
                </a:spcBef>
                <a:spcAft>
                  <a:spcPct val="0"/>
                </a:spcAft>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Slide Image Placeholder 1"/>
          <p:cNvSpPr>
            <a:spLocks noGrp="1" noRot="1" noChangeAspect="1"/>
          </p:cNvSpPr>
          <p:nvPr>
            <p:ph type="sldImg"/>
          </p:nvPr>
        </p:nvSpPr>
        <p:spPr bwMode="auto">
          <a:noFill/>
          <a:ln>
            <a:solidFill>
              <a:srgbClr val="000000"/>
            </a:solidFill>
            <a:miter lim="800000"/>
            <a:headEnd/>
            <a:tailEnd/>
          </a:ln>
        </p:spPr>
      </p:sp>
      <p:sp>
        <p:nvSpPr>
          <p:cNvPr id="9933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[Slide inserted; not part of original presentation from Achieve.]</a:t>
            </a:r>
          </a:p>
          <a:p>
            <a:pPr eaLnBrk="1" hangingPunct="1">
              <a:spcBef>
                <a:spcPct val="0"/>
              </a:spcBef>
            </a:pPr>
            <a:endParaRPr lang="en-US" smtClean="0">
              <a:latin typeface="Segoe"/>
            </a:endParaRPr>
          </a:p>
        </p:txBody>
      </p:sp>
      <p:sp>
        <p:nvSpPr>
          <p:cNvPr id="993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3FFDA22A-4335-4E8D-9BFE-0B6DBACDCAAE}" type="slidenum">
              <a:rPr lang="en-US"/>
              <a:pPr defTabSz="912813" fontAlgn="base">
                <a:spcBef>
                  <a:spcPct val="0"/>
                </a:spcBef>
                <a:spcAft>
                  <a:spcPct val="0"/>
                </a:spcAft>
                <a:defRPr/>
              </a:pPr>
              <a:t>13</a:t>
            </a:fld>
            <a:endParaRPr lang="en-US"/>
          </a:p>
        </p:txBody>
      </p:sp>
      <p:sp>
        <p:nvSpPr>
          <p:cNvPr id="99332"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Slide Image Placeholder 1"/>
          <p:cNvSpPr>
            <a:spLocks noGrp="1" noRot="1" noChangeAspect="1"/>
          </p:cNvSpPr>
          <p:nvPr>
            <p:ph type="sldImg"/>
          </p:nvPr>
        </p:nvSpPr>
        <p:spPr bwMode="auto">
          <a:noFill/>
          <a:ln>
            <a:solidFill>
              <a:srgbClr val="000000"/>
            </a:solidFill>
            <a:miter lim="800000"/>
            <a:headEnd/>
            <a:tailEnd/>
          </a:ln>
        </p:spPr>
      </p:sp>
      <p:sp>
        <p:nvSpPr>
          <p:cNvPr id="1013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[Slide inserted; not part of original presentation from Achieve.]</a:t>
            </a:r>
          </a:p>
          <a:p>
            <a:pPr eaLnBrk="1" hangingPunct="1">
              <a:spcBef>
                <a:spcPct val="0"/>
              </a:spcBef>
            </a:pPr>
            <a:endParaRPr lang="en-US" smtClean="0">
              <a:latin typeface="Segoe"/>
            </a:endParaRPr>
          </a:p>
        </p:txBody>
      </p:sp>
      <p:sp>
        <p:nvSpPr>
          <p:cNvPr id="1013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16E768D2-96E3-48B1-8924-47B369D83C7A}" type="slidenum">
              <a:rPr lang="en-US"/>
              <a:pPr defTabSz="912813" fontAlgn="base">
                <a:spcBef>
                  <a:spcPct val="0"/>
                </a:spcBef>
                <a:spcAft>
                  <a:spcPct val="0"/>
                </a:spcAft>
                <a:defRPr/>
              </a:pPr>
              <a:t>14</a:t>
            </a:fld>
            <a:endParaRPr lang="en-US"/>
          </a:p>
        </p:txBody>
      </p:sp>
      <p:sp>
        <p:nvSpPr>
          <p:cNvPr id="101380"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Slide Image Placeholder 1"/>
          <p:cNvSpPr>
            <a:spLocks noGrp="1" noRot="1" noChangeAspect="1"/>
          </p:cNvSpPr>
          <p:nvPr>
            <p:ph type="sldImg"/>
          </p:nvPr>
        </p:nvSpPr>
        <p:spPr bwMode="auto">
          <a:noFill/>
          <a:ln>
            <a:solidFill>
              <a:srgbClr val="000000"/>
            </a:solidFill>
            <a:miter lim="800000"/>
            <a:headEnd/>
            <a:tailEnd/>
          </a:ln>
        </p:spPr>
      </p:sp>
      <p:sp>
        <p:nvSpPr>
          <p:cNvPr id="1126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LDC has created a prototype set of template tasks that connect the experiences of reading, writing, and thinking.</a:t>
            </a:r>
          </a:p>
        </p:txBody>
      </p:sp>
      <p:sp>
        <p:nvSpPr>
          <p:cNvPr id="11264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093AF223-AB57-4FFE-9621-1AF5B423379C}" type="slidenum">
              <a:rPr lang="en-US"/>
              <a:pPr defTabSz="912813" fontAlgn="base">
                <a:spcBef>
                  <a:spcPct val="0"/>
                </a:spcBef>
                <a:spcAft>
                  <a:spcPct val="0"/>
                </a:spcAft>
                <a:defRPr/>
              </a:pPr>
              <a:t>16</a:t>
            </a:fld>
            <a:endParaRPr lang="en-US"/>
          </a:p>
        </p:txBody>
      </p:sp>
      <p:sp>
        <p:nvSpPr>
          <p:cNvPr id="112644"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Slide Image Placeholder 1"/>
          <p:cNvSpPr>
            <a:spLocks noGrp="1" noRot="1" noChangeAspect="1"/>
          </p:cNvSpPr>
          <p:nvPr>
            <p:ph type="sldImg"/>
          </p:nvPr>
        </p:nvSpPr>
        <p:spPr bwMode="auto">
          <a:noFill/>
          <a:ln>
            <a:solidFill>
              <a:srgbClr val="000000"/>
            </a:solidFill>
            <a:miter lim="800000"/>
            <a:headEnd/>
            <a:tailEnd/>
          </a:ln>
        </p:spPr>
      </p:sp>
      <p:sp>
        <p:nvSpPr>
          <p:cNvPr id="1146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Tasks are organized into three main sections: Argumentation; Information/explanatory; and Narrative.</a:t>
            </a:r>
          </a:p>
          <a:p>
            <a:pPr eaLnBrk="1" hangingPunct="1">
              <a:spcBef>
                <a:spcPct val="0"/>
              </a:spcBef>
            </a:pPr>
            <a:endParaRPr lang="en-US" smtClean="0">
              <a:latin typeface="Segoe"/>
            </a:endParaRPr>
          </a:p>
          <a:p>
            <a:pPr eaLnBrk="1" hangingPunct="1">
              <a:spcBef>
                <a:spcPct val="0"/>
              </a:spcBef>
            </a:pPr>
            <a:r>
              <a:rPr lang="en-US" smtClean="0">
                <a:latin typeface="Segoe"/>
              </a:rPr>
              <a:t>Each task set includes a list of the standards addressed; the template prompts;  and a generic rubric (tied to the process elements of the tasks, </a:t>
            </a:r>
            <a:r>
              <a:rPr lang="en-US" b="1" smtClean="0">
                <a:latin typeface="Segoe"/>
              </a:rPr>
              <a:t>not</a:t>
            </a:r>
            <a:r>
              <a:rPr lang="en-US" smtClean="0">
                <a:latin typeface="Segoe"/>
              </a:rPr>
              <a:t> the content of the task).</a:t>
            </a:r>
          </a:p>
        </p:txBody>
      </p:sp>
      <p:sp>
        <p:nvSpPr>
          <p:cNvPr id="1146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753F7EEB-3DD6-4A7D-858A-225FC68BB0BB}" type="slidenum">
              <a:rPr lang="en-US"/>
              <a:pPr defTabSz="912813" fontAlgn="base">
                <a:spcBef>
                  <a:spcPct val="0"/>
                </a:spcBef>
                <a:spcAft>
                  <a:spcPct val="0"/>
                </a:spcAft>
                <a:defRPr/>
              </a:pPr>
              <a:t>17</a:t>
            </a:fld>
            <a:endParaRPr lang="en-US"/>
          </a:p>
        </p:txBody>
      </p:sp>
      <p:sp>
        <p:nvSpPr>
          <p:cNvPr id="114692"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Slide Image Placeholder 1"/>
          <p:cNvSpPr>
            <a:spLocks noGrp="1" noRot="1" noChangeAspect="1"/>
          </p:cNvSpPr>
          <p:nvPr>
            <p:ph type="sldImg"/>
          </p:nvPr>
        </p:nvSpPr>
        <p:spPr bwMode="auto">
          <a:noFill/>
          <a:ln>
            <a:solidFill>
              <a:srgbClr val="000000"/>
            </a:solidFill>
            <a:miter lim="800000"/>
            <a:headEnd/>
            <a:tailEnd/>
          </a:ln>
        </p:spPr>
      </p:sp>
      <p:sp>
        <p:nvSpPr>
          <p:cNvPr id="1177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Discuss the great flexibility that exists by the choices the teacher makes in selecting the text to be read, the type of written products to be produced, the content (topic) to be addressed, and the level of rigor assigned.</a:t>
            </a:r>
          </a:p>
          <a:p>
            <a:pPr eaLnBrk="1" hangingPunct="1">
              <a:spcBef>
                <a:spcPct val="0"/>
              </a:spcBef>
            </a:pPr>
            <a:endParaRPr lang="en-US" smtClean="0">
              <a:latin typeface="Segoe"/>
            </a:endParaRPr>
          </a:p>
        </p:txBody>
      </p:sp>
      <p:sp>
        <p:nvSpPr>
          <p:cNvPr id="1177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646C4D50-40F0-4850-9072-3F8DDFFCBF45}" type="slidenum">
              <a:rPr lang="en-US"/>
              <a:pPr defTabSz="912813" fontAlgn="base">
                <a:spcBef>
                  <a:spcPct val="0"/>
                </a:spcBef>
                <a:spcAft>
                  <a:spcPct val="0"/>
                </a:spcAft>
                <a:defRPr/>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Slide Image Placeholder 1"/>
          <p:cNvSpPr>
            <a:spLocks noGrp="1" noRot="1" noChangeAspect="1"/>
          </p:cNvSpPr>
          <p:nvPr>
            <p:ph type="sldImg"/>
          </p:nvPr>
        </p:nvSpPr>
        <p:spPr bwMode="auto">
          <a:noFill/>
          <a:ln>
            <a:solidFill>
              <a:srgbClr val="000000"/>
            </a:solidFill>
            <a:miter lim="800000"/>
            <a:headEnd/>
            <a:tailEnd/>
          </a:ln>
        </p:spPr>
      </p:sp>
      <p:sp>
        <p:nvSpPr>
          <p:cNvPr id="1198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Emphasize the elements of literacy embedded in all tasks. Completion of these tasks will deepen content knowledge (and understanding) dependent upon what content is used and what tasks the students are asked to complete.</a:t>
            </a:r>
          </a:p>
        </p:txBody>
      </p:sp>
      <p:sp>
        <p:nvSpPr>
          <p:cNvPr id="1198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4F32130F-0E5C-43BC-A990-F4D775EFBAE5}" type="slidenum">
              <a:rPr lang="en-US"/>
              <a:pPr defTabSz="912813" fontAlgn="base">
                <a:spcBef>
                  <a:spcPct val="0"/>
                </a:spcBef>
                <a:spcAft>
                  <a:spcPct val="0"/>
                </a:spcAft>
                <a:defRPr/>
              </a:pPr>
              <a:t>20</a:t>
            </a:fld>
            <a:endParaRPr lang="en-US"/>
          </a:p>
        </p:txBody>
      </p:sp>
      <p:sp>
        <p:nvSpPr>
          <p:cNvPr id="119812"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Slide Image Placeholder 1"/>
          <p:cNvSpPr>
            <a:spLocks noGrp="1" noRot="1" noChangeAspect="1"/>
          </p:cNvSpPr>
          <p:nvPr>
            <p:ph type="sldImg"/>
          </p:nvPr>
        </p:nvSpPr>
        <p:spPr bwMode="auto">
          <a:noFill/>
          <a:ln>
            <a:solidFill>
              <a:srgbClr val="000000"/>
            </a:solidFill>
            <a:miter lim="800000"/>
            <a:headEnd/>
            <a:tailEnd/>
          </a:ln>
        </p:spPr>
      </p:sp>
      <p:sp>
        <p:nvSpPr>
          <p:cNvPr id="1218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Here is where you must keep your students, teachers, etc in mind – what scaffolds will students need, what supports will teachers need, how will you address the two</a:t>
            </a:r>
          </a:p>
        </p:txBody>
      </p:sp>
      <p:sp>
        <p:nvSpPr>
          <p:cNvPr id="1218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3E45A574-8C70-4A35-B45C-180CA5C672E1}" type="slidenum">
              <a:rPr lang="en-US"/>
              <a:pPr defTabSz="912813" fontAlgn="base">
                <a:spcBef>
                  <a:spcPct val="0"/>
                </a:spcBef>
                <a:spcAft>
                  <a:spcPct val="0"/>
                </a:spcAft>
                <a:defRPr/>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wrap="square" numCol="1" anchor="t" anchorCtr="0" compatLnSpc="1">
            <a:prstTxWarp prst="textNoShape">
              <a:avLst/>
            </a:prstTxWarp>
          </a:bodyPr>
          <a:lstStyle/>
          <a:p>
            <a:pPr marL="457200" lvl="1" indent="-457200" eaLnBrk="1" hangingPunct="1">
              <a:spcBef>
                <a:spcPct val="0"/>
              </a:spcBef>
              <a:buFont typeface="+mj-lt"/>
              <a:buNone/>
            </a:pPr>
            <a:r>
              <a:rPr lang="en-US" sz="2400" smtClean="0">
                <a:latin typeface="Segoe"/>
              </a:rPr>
              <a:t>We do not yet have permission to distribute the LDC materials, so this is just a “sneak-peek” to explore the possibilities and discuss whether or not you believe this approach would be useful in improving student’s preparedness for high school (and life).</a:t>
            </a:r>
          </a:p>
        </p:txBody>
      </p:sp>
      <p:sp>
        <p:nvSpPr>
          <p:cNvPr id="747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95118B30-5831-40C1-A73D-EE1417AF1890}" type="slidenum">
              <a:rPr lang="en-US"/>
              <a:pPr defTabSz="912813" fontAlgn="base">
                <a:spcBef>
                  <a:spcPct val="0"/>
                </a:spcBef>
                <a:spcAft>
                  <a:spcPct val="0"/>
                </a:spcAft>
                <a:defRPr/>
              </a:pPr>
              <a:t>2</a:t>
            </a:fld>
            <a:endParaRPr lang="en-US"/>
          </a:p>
        </p:txBody>
      </p:sp>
      <p:sp>
        <p:nvSpPr>
          <p:cNvPr id="74756"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Slide Image Placeholder 1"/>
          <p:cNvSpPr>
            <a:spLocks noGrp="1" noRot="1" noChangeAspect="1"/>
          </p:cNvSpPr>
          <p:nvPr>
            <p:ph type="sldImg"/>
          </p:nvPr>
        </p:nvSpPr>
        <p:spPr bwMode="auto">
          <a:noFill/>
          <a:ln>
            <a:solidFill>
              <a:srgbClr val="000000"/>
            </a:solidFill>
            <a:miter lim="800000"/>
            <a:headEnd/>
            <a:tailEnd/>
          </a:ln>
        </p:spPr>
      </p:sp>
      <p:sp>
        <p:nvSpPr>
          <p:cNvPr id="1239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So many combinations available. Again, this showcases the flexibility of the task templates.</a:t>
            </a:r>
          </a:p>
        </p:txBody>
      </p:sp>
      <p:sp>
        <p:nvSpPr>
          <p:cNvPr id="1239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587C9512-9410-4CC0-AB8A-70EE2AF2C0D7}" type="slidenum">
              <a:rPr lang="en-US"/>
              <a:pPr defTabSz="912813" fontAlgn="base">
                <a:spcBef>
                  <a:spcPct val="0"/>
                </a:spcBef>
                <a:spcAft>
                  <a:spcPct val="0"/>
                </a:spcAft>
                <a:defRPr/>
              </a:pPr>
              <a:t>22</a:t>
            </a:fld>
            <a:endParaRPr lang="en-US"/>
          </a:p>
        </p:txBody>
      </p:sp>
      <p:sp>
        <p:nvSpPr>
          <p:cNvPr id="123908"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Slide Image Placeholder 1"/>
          <p:cNvSpPr>
            <a:spLocks noGrp="1" noRot="1" noChangeAspect="1"/>
          </p:cNvSpPr>
          <p:nvPr>
            <p:ph type="sldImg"/>
          </p:nvPr>
        </p:nvSpPr>
        <p:spPr bwMode="auto">
          <a:noFill/>
          <a:ln>
            <a:solidFill>
              <a:srgbClr val="000000"/>
            </a:solidFill>
            <a:miter lim="800000"/>
            <a:headEnd/>
            <a:tailEnd/>
          </a:ln>
        </p:spPr>
      </p:sp>
      <p:sp>
        <p:nvSpPr>
          <p:cNvPr id="1259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Some quotes from teachers involved with the pilot groups.</a:t>
            </a:r>
          </a:p>
        </p:txBody>
      </p:sp>
      <p:sp>
        <p:nvSpPr>
          <p:cNvPr id="1259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0B9102B0-3A35-482C-8F4C-70BAA38C5953}" type="slidenum">
              <a:rPr lang="en-US"/>
              <a:pPr defTabSz="912813" fontAlgn="base">
                <a:spcBef>
                  <a:spcPct val="0"/>
                </a:spcBef>
                <a:spcAft>
                  <a:spcPct val="0"/>
                </a:spcAft>
                <a:defRPr/>
              </a:pPr>
              <a:t>23</a:t>
            </a:fld>
            <a:endParaRPr lang="en-US"/>
          </a:p>
        </p:txBody>
      </p:sp>
      <p:sp>
        <p:nvSpPr>
          <p:cNvPr id="125956"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Slide Image Placeholder 1"/>
          <p:cNvSpPr>
            <a:spLocks noGrp="1" noRot="1" noChangeAspect="1"/>
          </p:cNvSpPr>
          <p:nvPr>
            <p:ph type="sldImg"/>
          </p:nvPr>
        </p:nvSpPr>
        <p:spPr bwMode="auto">
          <a:noFill/>
          <a:ln>
            <a:solidFill>
              <a:srgbClr val="000000"/>
            </a:solidFill>
            <a:miter lim="800000"/>
            <a:headEnd/>
            <a:tailEnd/>
          </a:ln>
        </p:spPr>
      </p:sp>
      <p:sp>
        <p:nvSpPr>
          <p:cNvPr id="12902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Segoe"/>
            </a:endParaRPr>
          </a:p>
        </p:txBody>
      </p:sp>
      <p:sp>
        <p:nvSpPr>
          <p:cNvPr id="12902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D90F98B5-D5F1-4592-ABC9-2221F757364D}" type="slidenum">
              <a:rPr lang="en-US"/>
              <a:pPr defTabSz="912813" fontAlgn="base">
                <a:spcBef>
                  <a:spcPct val="0"/>
                </a:spcBef>
                <a:spcAft>
                  <a:spcPct val="0"/>
                </a:spcAft>
                <a:defRPr/>
              </a:pPr>
              <a:t>25</a:t>
            </a:fld>
            <a:endParaRPr lang="en-US"/>
          </a:p>
        </p:txBody>
      </p:sp>
      <p:sp>
        <p:nvSpPr>
          <p:cNvPr id="129028"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p:spPr>
      </p:sp>
      <p:sp>
        <p:nvSpPr>
          <p:cNvPr id="768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Source: </a:t>
            </a:r>
          </a:p>
        </p:txBody>
      </p:sp>
      <p:sp>
        <p:nvSpPr>
          <p:cNvPr id="768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338CDD46-FED6-4FF9-8EA9-7161E4C06238}" type="slidenum">
              <a:rPr lang="en-US"/>
              <a:pPr defTabSz="912813" fontAlgn="base">
                <a:spcBef>
                  <a:spcPct val="0"/>
                </a:spcBef>
                <a:spcAft>
                  <a:spcPct val="0"/>
                </a:spcAft>
                <a:defRPr/>
              </a:pPr>
              <a:t>3</a:t>
            </a:fld>
            <a:endParaRPr lang="en-US"/>
          </a:p>
        </p:txBody>
      </p:sp>
      <p:sp>
        <p:nvSpPr>
          <p:cNvPr id="76804"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noTextEdit="1"/>
          </p:cNvSpPr>
          <p:nvPr>
            <p:ph type="sldImg"/>
          </p:nvPr>
        </p:nvSpPr>
        <p:spPr bwMode="auto">
          <a:noFill/>
          <a:ln>
            <a:solidFill>
              <a:srgbClr val="000000"/>
            </a:solidFill>
            <a:miter lim="800000"/>
            <a:headEnd/>
            <a:tailEnd/>
          </a:ln>
        </p:spPr>
      </p:sp>
      <p:sp>
        <p:nvSpPr>
          <p:cNvPr id="808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The slides in the section are excerpts from a more comprehensive presentation by Achieve. </a:t>
            </a:r>
          </a:p>
          <a:p>
            <a:pPr eaLnBrk="1" hangingPunct="1">
              <a:spcBef>
                <a:spcPct val="0"/>
              </a:spcBef>
            </a:pPr>
            <a:r>
              <a:rPr lang="en-US" smtClean="0">
                <a:latin typeface="Segoe"/>
              </a:rPr>
              <a:t>Source: www.achieve.org/files/CCSSJune22010FINAL.ppt</a:t>
            </a:r>
          </a:p>
          <a:p>
            <a:pPr eaLnBrk="1" hangingPunct="1">
              <a:spcBef>
                <a:spcPct val="0"/>
              </a:spcBef>
            </a:pPr>
            <a:endParaRPr lang="en-US" smtClean="0">
              <a:latin typeface="Segoe"/>
            </a:endParaRPr>
          </a:p>
          <a:p>
            <a:pPr eaLnBrk="1" hangingPunct="1">
              <a:spcBef>
                <a:spcPct val="0"/>
              </a:spcBef>
            </a:pPr>
            <a:r>
              <a:rPr lang="en-US" smtClean="0">
                <a:latin typeface="Segoe"/>
              </a:rPr>
              <a:t>It’s important to have a working knowledge of the Common Core State Standards (CCSS) before beginning to examine the LDC Framework so you can understand the relationship between the tasks/modules and the CCSS.</a:t>
            </a:r>
          </a:p>
        </p:txBody>
      </p:sp>
      <p:sp>
        <p:nvSpPr>
          <p:cNvPr id="8089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56B78556-75E9-4425-874F-2F9216BCB30D}" type="slidenum">
              <a:rPr lang="en-US"/>
              <a:pPr defTabSz="912813" fontAlgn="base">
                <a:spcBef>
                  <a:spcPct val="0"/>
                </a:spcBef>
                <a:spcAft>
                  <a:spcPct val="0"/>
                </a:spcAft>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noTextEdit="1"/>
          </p:cNvSpPr>
          <p:nvPr>
            <p:ph type="sldImg"/>
          </p:nvPr>
        </p:nvSpPr>
        <p:spPr bwMode="auto">
          <a:noFill/>
          <a:ln>
            <a:solidFill>
              <a:srgbClr val="000000"/>
            </a:solidFill>
            <a:miter lim="800000"/>
            <a:headEnd/>
            <a:tailEnd/>
          </a:ln>
        </p:spPr>
      </p:sp>
      <p:sp>
        <p:nvSpPr>
          <p:cNvPr id="829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Review how standards came to be developed and by whom.</a:t>
            </a:r>
          </a:p>
          <a:p>
            <a:pPr eaLnBrk="1" hangingPunct="1">
              <a:spcBef>
                <a:spcPct val="0"/>
              </a:spcBef>
            </a:pPr>
            <a:endParaRPr lang="en-US" smtClean="0">
              <a:latin typeface="Segoe"/>
            </a:endParaRPr>
          </a:p>
          <a:p>
            <a:pPr eaLnBrk="1" hangingPunct="1">
              <a:spcBef>
                <a:spcPct val="0"/>
              </a:spcBef>
            </a:pPr>
            <a:r>
              <a:rPr lang="en-US" smtClean="0">
                <a:latin typeface="Segoe"/>
              </a:rPr>
              <a:t>Discuss apprehension by some people regarding CCSS seems rooted more in “knee-jerk” objection to something being imposed on them rather than actual issue with standards.</a:t>
            </a:r>
          </a:p>
          <a:p>
            <a:pPr eaLnBrk="1" hangingPunct="1">
              <a:spcBef>
                <a:spcPct val="0"/>
              </a:spcBef>
            </a:pPr>
            <a:endParaRPr lang="en-US" smtClean="0">
              <a:latin typeface="Segoe"/>
            </a:endParaRPr>
          </a:p>
          <a:p>
            <a:pPr eaLnBrk="1" hangingPunct="1">
              <a:spcBef>
                <a:spcPct val="0"/>
              </a:spcBef>
            </a:pPr>
            <a:r>
              <a:rPr lang="en-US" smtClean="0">
                <a:latin typeface="Segoe"/>
              </a:rPr>
              <a:t>Some of this discussion may be helpful in working with staff members about CCSS.</a:t>
            </a:r>
          </a:p>
        </p:txBody>
      </p:sp>
      <p:sp>
        <p:nvSpPr>
          <p:cNvPr id="8294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57949507-2F13-40DE-B7FE-E0B6DC145245}" type="slidenum">
              <a:rPr lang="en-US"/>
              <a:pPr defTabSz="912813" fontAlgn="base">
                <a:spcBef>
                  <a:spcPct val="0"/>
                </a:spcBef>
                <a:spcAft>
                  <a:spcPct val="0"/>
                </a:spcAft>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p:cNvSpPr>
          <p:nvPr>
            <p:ph type="sldImg"/>
          </p:nvPr>
        </p:nvSpPr>
        <p:spPr bwMode="auto">
          <a:noFill/>
          <a:ln>
            <a:solidFill>
              <a:srgbClr val="000000"/>
            </a:solidFill>
            <a:miter lim="800000"/>
            <a:headEnd/>
            <a:tailEnd/>
          </a:ln>
        </p:spPr>
      </p:sp>
      <p:sp>
        <p:nvSpPr>
          <p:cNvPr id="849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[Slide inserted; not part of original presentation from Achieve.]</a:t>
            </a:r>
          </a:p>
          <a:p>
            <a:pPr eaLnBrk="1" hangingPunct="1">
              <a:spcBef>
                <a:spcPct val="0"/>
              </a:spcBef>
            </a:pPr>
            <a:r>
              <a:rPr lang="en-US" smtClean="0">
                <a:latin typeface="Segoe"/>
              </a:rPr>
              <a:t>Source: http://corestandards.org/in-the-states (July 22, 2011)</a:t>
            </a:r>
          </a:p>
        </p:txBody>
      </p:sp>
      <p:sp>
        <p:nvSpPr>
          <p:cNvPr id="8499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FE38F992-84CE-45A3-BA3F-50EC9625235F}" type="slidenum">
              <a:rPr lang="en-US"/>
              <a:pPr defTabSz="912813" fontAlgn="base">
                <a:spcBef>
                  <a:spcPct val="0"/>
                </a:spcBef>
                <a:spcAft>
                  <a:spcPct val="0"/>
                </a:spcAft>
                <a:defRPr/>
              </a:pPr>
              <a:t>6</a:t>
            </a:fld>
            <a:endParaRPr lang="en-US"/>
          </a:p>
        </p:txBody>
      </p:sp>
      <p:sp>
        <p:nvSpPr>
          <p:cNvPr id="84996"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noTextEdit="1"/>
          </p:cNvSpPr>
          <p:nvPr>
            <p:ph type="sldImg"/>
          </p:nvPr>
        </p:nvSpPr>
        <p:spPr bwMode="auto">
          <a:noFill/>
          <a:ln>
            <a:solidFill>
              <a:srgbClr val="000000"/>
            </a:solidFill>
            <a:miter lim="800000"/>
            <a:headEnd/>
            <a:tailEnd/>
          </a:ln>
        </p:spPr>
      </p:sp>
      <p:sp>
        <p:nvSpPr>
          <p:cNvPr id="870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Discuss the reasons CCSS make sense.</a:t>
            </a:r>
          </a:p>
        </p:txBody>
      </p:sp>
      <p:sp>
        <p:nvSpPr>
          <p:cNvPr id="8704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CFB55EFB-F193-4AF0-B800-AD16B888B8C9}" type="slidenum">
              <a:rPr lang="en-US"/>
              <a:pPr defTabSz="912813" fontAlgn="base">
                <a:spcBef>
                  <a:spcPct val="0"/>
                </a:spcBef>
                <a:spcAft>
                  <a:spcPct val="0"/>
                </a:spcAft>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noTextEdit="1"/>
          </p:cNvSpPr>
          <p:nvPr>
            <p:ph type="sldImg"/>
          </p:nvPr>
        </p:nvSpPr>
        <p:spPr bwMode="auto">
          <a:noFill/>
          <a:ln>
            <a:solidFill>
              <a:srgbClr val="000000"/>
            </a:solidFill>
            <a:miter lim="800000"/>
            <a:headEnd/>
            <a:tailEnd/>
          </a:ln>
        </p:spPr>
      </p:sp>
      <p:sp>
        <p:nvSpPr>
          <p:cNvPr id="890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Segoe"/>
            </a:endParaRPr>
          </a:p>
        </p:txBody>
      </p:sp>
      <p:sp>
        <p:nvSpPr>
          <p:cNvPr id="890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18799A06-0A0A-4C2D-9655-928EA57674E5}" type="slidenum">
              <a:rPr lang="en-US"/>
              <a:pPr defTabSz="912813" fontAlgn="base">
                <a:spcBef>
                  <a:spcPct val="0"/>
                </a:spcBef>
                <a:spcAft>
                  <a:spcPct val="0"/>
                </a:spcAft>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noTextEdit="1"/>
          </p:cNvSpPr>
          <p:nvPr>
            <p:ph type="sldImg"/>
          </p:nvPr>
        </p:nvSpPr>
        <p:spPr bwMode="auto">
          <a:noFill/>
          <a:ln>
            <a:solidFill>
              <a:srgbClr val="000000"/>
            </a:solidFill>
            <a:miter lim="800000"/>
            <a:headEnd/>
            <a:tailEnd/>
          </a:ln>
        </p:spPr>
      </p:sp>
      <p:sp>
        <p:nvSpPr>
          <p:cNvPr id="911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To better understand how the LDC framework functions, let’s briefly examine the structure of the CCSS and discuss the literacy elements that support instruction in the content areas.</a:t>
            </a:r>
          </a:p>
          <a:p>
            <a:pPr eaLnBrk="1" hangingPunct="1">
              <a:spcBef>
                <a:spcPct val="0"/>
              </a:spcBef>
            </a:pPr>
            <a:endParaRPr lang="en-US" smtClean="0">
              <a:latin typeface="Segoe"/>
            </a:endParaRPr>
          </a:p>
          <a:p>
            <a:pPr eaLnBrk="1" hangingPunct="1">
              <a:spcBef>
                <a:spcPct val="0"/>
              </a:spcBef>
            </a:pPr>
            <a:r>
              <a:rPr lang="en-US" smtClean="0">
                <a:latin typeface="Segoe"/>
              </a:rPr>
              <a:t>Although the CCSS only address literacy in history/social studies, science, and technical subjects, it’s easy to see how many of the skills/concepts described could apply to other content areas.</a:t>
            </a:r>
          </a:p>
          <a:p>
            <a:pPr eaLnBrk="1" hangingPunct="1">
              <a:spcBef>
                <a:spcPct val="0"/>
              </a:spcBef>
            </a:pPr>
            <a:endParaRPr lang="en-US" smtClean="0">
              <a:latin typeface="Segoe"/>
            </a:endParaRPr>
          </a:p>
          <a:p>
            <a:pPr eaLnBrk="1" hangingPunct="1">
              <a:spcBef>
                <a:spcPct val="0"/>
              </a:spcBef>
            </a:pPr>
            <a:r>
              <a:rPr lang="en-US" smtClean="0">
                <a:latin typeface="Segoe"/>
              </a:rPr>
              <a:t>Keep in mind, the standards we’re looking at today relate to </a:t>
            </a:r>
            <a:r>
              <a:rPr lang="en-US" i="1" smtClean="0">
                <a:latin typeface="Segoe"/>
              </a:rPr>
              <a:t>literacy</a:t>
            </a:r>
            <a:r>
              <a:rPr lang="en-US" smtClean="0">
                <a:latin typeface="Segoe"/>
              </a:rPr>
              <a:t>, </a:t>
            </a:r>
            <a:r>
              <a:rPr lang="en-US" u="sng" smtClean="0">
                <a:latin typeface="Segoe"/>
              </a:rPr>
              <a:t>not</a:t>
            </a:r>
            <a:r>
              <a:rPr lang="en-US" smtClean="0">
                <a:latin typeface="Segoe"/>
              </a:rPr>
              <a:t> content; they link literacy skills that enhance learning to content.</a:t>
            </a:r>
          </a:p>
        </p:txBody>
      </p:sp>
      <p:sp>
        <p:nvSpPr>
          <p:cNvPr id="911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0EAA32F3-F9F1-4C7F-A8B8-0D55C047F332}" type="slidenum">
              <a:rPr lang="en-US"/>
              <a:pPr defTabSz="912813" fontAlgn="base">
                <a:spcBef>
                  <a:spcPct val="0"/>
                </a:spcBef>
                <a:spcAft>
                  <a:spcPct val="0"/>
                </a:spcAft>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5" name="Rectangle 9"/>
          <p:cNvSpPr/>
          <p:nvPr userDrawn="1"/>
        </p:nvSpPr>
        <p:spPr bwMode="auto">
          <a:xfrm>
            <a:off x="0" y="0"/>
            <a:ext cx="9144000" cy="4464996"/>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a:solidFill>
                <a:schemeClr val="accent1">
                  <a:lumMod val="50000"/>
                </a:schemeClr>
              </a:solidFill>
              <a:latin typeface="Segoe" pitchFamily="34" charset="0"/>
            </a:endParaRPr>
          </a:p>
        </p:txBody>
      </p:sp>
      <p:pic>
        <p:nvPicPr>
          <p:cNvPr id="6" name="Picture 6" descr="BMGF_BoxLogo_red_WEBSAFE2.42.jpg"/>
          <p:cNvPicPr>
            <a:picLocks noChangeAspect="1"/>
          </p:cNvPicPr>
          <p:nvPr userDrawn="1"/>
        </p:nvPicPr>
        <p:blipFill>
          <a:blip r:embed="rId2"/>
          <a:srcRect/>
          <a:stretch>
            <a:fillRect/>
          </a:stretch>
        </p:blipFill>
        <p:spPr bwMode="auto">
          <a:xfrm>
            <a:off x="6291263" y="4014788"/>
            <a:ext cx="2212975" cy="2212975"/>
          </a:xfrm>
          <a:prstGeom prst="rect">
            <a:avLst/>
          </a:prstGeom>
          <a:noFill/>
          <a:ln w="9525">
            <a:noFill/>
            <a:miter lim="800000"/>
            <a:headEnd/>
            <a:tailEnd/>
          </a:ln>
        </p:spPr>
      </p:pic>
      <p:sp>
        <p:nvSpPr>
          <p:cNvPr id="2" name="Title 1"/>
          <p:cNvSpPr>
            <a:spLocks noGrp="1"/>
          </p:cNvSpPr>
          <p:nvPr>
            <p:ph type="ctrTitle"/>
          </p:nvPr>
        </p:nvSpPr>
        <p:spPr>
          <a:xfrm>
            <a:off x="700088" y="537405"/>
            <a:ext cx="7983537" cy="426592"/>
          </a:xfrm>
        </p:spPr>
        <p:txBody>
          <a:bodyPr/>
          <a:lstStyle>
            <a:lvl1pPr>
              <a:lnSpc>
                <a:spcPct val="77000"/>
              </a:lnSpc>
              <a:defRPr sz="3600" cap="none" spc="0" baseline="0">
                <a:solidFill>
                  <a:srgbClr val="FFFFFF"/>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00088" y="5223084"/>
            <a:ext cx="5526086" cy="460639"/>
          </a:xfrm>
        </p:spPr>
        <p:txBody>
          <a:bodyPr>
            <a:noAutofit/>
          </a:bodyPr>
          <a:lstStyle>
            <a:lvl1pPr marL="0" indent="0" algn="l">
              <a:lnSpc>
                <a:spcPts val="2200"/>
              </a:lnSpc>
              <a:spcBef>
                <a:spcPts val="0"/>
              </a:spcBef>
              <a:spcAft>
                <a:spcPts val="0"/>
              </a:spcAft>
              <a:buNone/>
              <a:defRPr sz="1700" spc="0" baseline="0">
                <a:solidFill>
                  <a:schemeClr val="accent2"/>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4"/>
          </p:nvPr>
        </p:nvSpPr>
        <p:spPr>
          <a:xfrm>
            <a:off x="700088" y="1567987"/>
            <a:ext cx="7983538" cy="1241081"/>
          </a:xfrm>
        </p:spPr>
        <p:txBody>
          <a:bodyPr/>
          <a:lstStyle>
            <a:lvl1pPr marL="0" indent="0">
              <a:lnSpc>
                <a:spcPts val="2600"/>
              </a:lnSpc>
              <a:spcAft>
                <a:spcPts val="400"/>
              </a:spcAft>
              <a:buNone/>
              <a:defRPr>
                <a:solidFill>
                  <a:srgbClr val="FFFFFF"/>
                </a:solidFill>
              </a:defRPr>
            </a:lvl1pPr>
            <a:lvl2pPr marL="0" indent="0">
              <a:lnSpc>
                <a:spcPts val="2800"/>
              </a:lnSpc>
              <a:spcAft>
                <a:spcPts val="600"/>
              </a:spcAft>
              <a:buNone/>
              <a:defRPr sz="2400" b="1">
                <a:solidFill>
                  <a:srgbClr val="FFFFFF"/>
                </a:solidFill>
              </a:defRPr>
            </a:lvl2pPr>
            <a:lvl3pPr marL="0" indent="0">
              <a:lnSpc>
                <a:spcPts val="2800"/>
              </a:lnSpc>
              <a:spcAft>
                <a:spcPts val="600"/>
              </a:spcAft>
              <a:buNone/>
              <a:defRPr sz="2400" b="1">
                <a:solidFill>
                  <a:srgbClr val="FFFFFF"/>
                </a:solidFill>
              </a:defRPr>
            </a:lvl3pPr>
            <a:lvl4pPr>
              <a:buNone/>
              <a:defRPr/>
            </a:lvl4pPr>
            <a:lvl5pPr>
              <a:buNone/>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4" name="Group 5"/>
          <p:cNvGrpSpPr>
            <a:grpSpLocks/>
          </p:cNvGrpSpPr>
          <p:nvPr userDrawn="1"/>
        </p:nvGrpSpPr>
        <p:grpSpPr bwMode="auto">
          <a:xfrm>
            <a:off x="0" y="0"/>
            <a:ext cx="9144000" cy="1289050"/>
            <a:chOff x="0" y="-3175"/>
            <a:chExt cx="9144000" cy="1289050"/>
          </a:xfrm>
        </p:grpSpPr>
        <p:pic>
          <p:nvPicPr>
            <p:cNvPr id="6" name="Picture 12" descr="_0010_11.jpg"/>
            <p:cNvPicPr>
              <a:picLocks noChangeAspect="1"/>
            </p:cNvPicPr>
            <p:nvPr userDrawn="1"/>
          </p:nvPicPr>
          <p:blipFill>
            <a:blip r:embed="rId2"/>
            <a:srcRect b="4274"/>
            <a:stretch>
              <a:fillRect/>
            </a:stretch>
          </p:blipFill>
          <p:spPr bwMode="auto">
            <a:xfrm>
              <a:off x="0" y="0"/>
              <a:ext cx="9144000" cy="1282700"/>
            </a:xfrm>
            <a:prstGeom prst="rect">
              <a:avLst/>
            </a:prstGeom>
            <a:noFill/>
            <a:ln w="9525">
              <a:noFill/>
              <a:miter lim="800000"/>
              <a:headEnd/>
              <a:tailEnd/>
            </a:ln>
          </p:spPr>
        </p:pic>
        <p:sp>
          <p:nvSpPr>
            <p:cNvPr id="7"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8"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3" name="Content Placeholder 2"/>
          <p:cNvSpPr>
            <a:spLocks noGrp="1"/>
          </p:cNvSpPr>
          <p:nvPr>
            <p:ph idx="1"/>
          </p:nvPr>
        </p:nvSpPr>
        <p:spPr/>
        <p:txBody>
          <a:bodyPr/>
          <a:lstStyle>
            <a:lvl3pPr marL="914400" indent="177800">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a:p>
        </p:txBody>
      </p:sp>
      <p:sp>
        <p:nvSpPr>
          <p:cNvPr id="5" name="Title Placeholder 23"/>
          <p:cNvSpPr>
            <a:spLocks noGrp="1"/>
          </p:cNvSpPr>
          <p:nvPr>
            <p:ph type="title"/>
          </p:nvPr>
        </p:nvSpPr>
        <p:spPr>
          <a:xfrm>
            <a:off x="0" y="-1"/>
            <a:ext cx="6096000" cy="1285875"/>
          </a:xfrm>
          <a:prstGeom prst="rect">
            <a:avLst/>
          </a:prstGeom>
        </p:spPr>
        <p:txBody>
          <a:bodyPr rtlCol="0">
            <a:normAutofit/>
          </a:bodyPr>
          <a:lstStyle/>
          <a:p>
            <a:r>
              <a:rPr lang="en-US" dirty="0" smtClean="0"/>
              <a:t>Click to edit Master title style</a:t>
            </a:r>
            <a:endParaRPr lang="en-US" dirty="0"/>
          </a:p>
        </p:txBody>
      </p:sp>
      <p:sp>
        <p:nvSpPr>
          <p:cNvPr id="9" name="Slide Number Placeholder 24"/>
          <p:cNvSpPr>
            <a:spLocks noGrp="1"/>
          </p:cNvSpPr>
          <p:nvPr>
            <p:ph type="sldNum" sz="quarter" idx="10"/>
          </p:nvPr>
        </p:nvSpPr>
        <p:spPr/>
        <p:txBody>
          <a:bodyPr/>
          <a:lstStyle>
            <a:lvl1pPr>
              <a:defRPr>
                <a:solidFill>
                  <a:srgbClr val="A6A6A6"/>
                </a:solidFill>
              </a:defRPr>
            </a:lvl1pPr>
          </a:lstStyle>
          <a:p>
            <a:pPr>
              <a:defRPr/>
            </a:pPr>
            <a:fld id="{2BB2CA73-33B9-4C35-A083-D98CEDAD3551}" type="slidenum">
              <a:rPr lang="en-US"/>
              <a:pPr>
                <a:defRPr/>
              </a:pPr>
              <a:t>‹#›</a:t>
            </a:fld>
            <a:endParaRPr lang="en-US"/>
          </a:p>
        </p:txBody>
      </p:sp>
      <p:sp>
        <p:nvSpPr>
          <p:cNvPr id="10"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a:t>
            </a:r>
          </a:p>
          <a:p>
            <a:pPr>
              <a:defRPr/>
            </a:pPr>
            <a:endParaRPr lang="en-US"/>
          </a:p>
        </p:txBody>
      </p:sp>
    </p:spTree>
  </p:cSld>
  <p:clrMapOvr>
    <a:masterClrMapping/>
  </p:clrMapOvr>
  <p:transition spd="med" advClick="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grpSp>
        <p:nvGrpSpPr>
          <p:cNvPr id="3" name="Group 45"/>
          <p:cNvGrpSpPr>
            <a:grpSpLocks/>
          </p:cNvGrpSpPr>
          <p:nvPr userDrawn="1"/>
        </p:nvGrpSpPr>
        <p:grpSpPr bwMode="auto">
          <a:xfrm>
            <a:off x="0" y="-3175"/>
            <a:ext cx="9144000" cy="1289050"/>
            <a:chOff x="0" y="-3175"/>
            <a:chExt cx="9144000" cy="1289050"/>
          </a:xfrm>
        </p:grpSpPr>
        <p:pic>
          <p:nvPicPr>
            <p:cNvPr id="4" name="Picture 12" descr="_0011_12.jpg"/>
            <p:cNvPicPr>
              <a:picLocks noChangeAspect="1"/>
            </p:cNvPicPr>
            <p:nvPr/>
          </p:nvPicPr>
          <p:blipFill>
            <a:blip r:embed="rId2"/>
            <a:srcRect b="4274"/>
            <a:stretch>
              <a:fillRect/>
            </a:stretch>
          </p:blipFill>
          <p:spPr bwMode="auto">
            <a:xfrm>
              <a:off x="0" y="0"/>
              <a:ext cx="9144000" cy="1282700"/>
            </a:xfrm>
            <a:prstGeom prst="rect">
              <a:avLst/>
            </a:prstGeom>
            <a:noFill/>
            <a:ln w="9525">
              <a:noFill/>
              <a:miter lim="800000"/>
              <a:headEnd/>
              <a:tailEnd/>
            </a:ln>
          </p:spPr>
        </p:pic>
        <p:sp>
          <p:nvSpPr>
            <p:cNvPr id="5"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6"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12" name="Title 1"/>
          <p:cNvSpPr>
            <a:spLocks noGrp="1"/>
          </p:cNvSpPr>
          <p:nvPr>
            <p:ph type="title"/>
          </p:nvPr>
        </p:nvSpPr>
        <p:spPr>
          <a:xfrm>
            <a:off x="0" y="-1"/>
            <a:ext cx="6096000" cy="1285875"/>
          </a:xfrm>
        </p:spPr>
        <p:txBody>
          <a:bodyPr/>
          <a:lstStyle/>
          <a:p>
            <a:r>
              <a:rPr lang="en-US" dirty="0" smtClean="0"/>
              <a:t>Click to edit Master title style</a:t>
            </a:r>
            <a:endParaRPr lang="en-US" dirty="0"/>
          </a:p>
        </p:txBody>
      </p:sp>
      <p:sp>
        <p:nvSpPr>
          <p:cNvPr id="7" name="Slide Number Placeholder 2"/>
          <p:cNvSpPr>
            <a:spLocks noGrp="1"/>
          </p:cNvSpPr>
          <p:nvPr>
            <p:ph type="sldNum" sz="quarter" idx="10"/>
          </p:nvPr>
        </p:nvSpPr>
        <p:spPr/>
        <p:txBody>
          <a:bodyPr/>
          <a:lstStyle>
            <a:lvl1pPr>
              <a:defRPr>
                <a:solidFill>
                  <a:srgbClr val="A6A6A6"/>
                </a:solidFill>
              </a:defRPr>
            </a:lvl1pPr>
          </a:lstStyle>
          <a:p>
            <a:pPr>
              <a:defRPr/>
            </a:pPr>
            <a:fld id="{7D71A8D9-80E9-4ED6-A6D1-D9EA61F08850}" type="slidenum">
              <a:rPr lang="en-US"/>
              <a:pPr>
                <a:defRPr/>
              </a:pPr>
              <a:t>‹#›</a:t>
            </a:fld>
            <a:endParaRPr lang="en-US"/>
          </a:p>
        </p:txBody>
      </p:sp>
      <p:sp>
        <p:nvSpPr>
          <p:cNvPr id="8"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a:t>
            </a:r>
          </a:p>
          <a:p>
            <a:pPr>
              <a:defRPr/>
            </a:pPr>
            <a:endParaRPr lang="en-US"/>
          </a:p>
        </p:txBody>
      </p:sp>
    </p:spTree>
  </p:cSld>
  <p:clrMapOvr>
    <a:masterClrMapping/>
  </p:clrMapOvr>
  <p:transition spd="med" advClick="0">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grpSp>
        <p:nvGrpSpPr>
          <p:cNvPr id="3" name="Group 19"/>
          <p:cNvGrpSpPr>
            <a:grpSpLocks/>
          </p:cNvGrpSpPr>
          <p:nvPr userDrawn="1"/>
        </p:nvGrpSpPr>
        <p:grpSpPr bwMode="auto">
          <a:xfrm>
            <a:off x="0" y="0"/>
            <a:ext cx="9144000" cy="1289050"/>
            <a:chOff x="0" y="-3175"/>
            <a:chExt cx="9144000" cy="1289050"/>
          </a:xfrm>
        </p:grpSpPr>
        <p:sp>
          <p:nvSpPr>
            <p:cNvPr id="4" name="Freeform 3"/>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pic>
          <p:nvPicPr>
            <p:cNvPr id="5" name="Picture 13" descr="_0014_15.jpg"/>
            <p:cNvPicPr>
              <a:picLocks noChangeAspect="1"/>
            </p:cNvPicPr>
            <p:nvPr/>
          </p:nvPicPr>
          <p:blipFill>
            <a:blip r:embed="rId2"/>
            <a:srcRect b="4274"/>
            <a:stretch>
              <a:fillRect/>
            </a:stretch>
          </p:blipFill>
          <p:spPr bwMode="auto">
            <a:xfrm>
              <a:off x="0" y="0"/>
              <a:ext cx="9144000" cy="1282700"/>
            </a:xfrm>
            <a:prstGeom prst="rect">
              <a:avLst/>
            </a:prstGeom>
            <a:noFill/>
            <a:ln w="9525">
              <a:noFill/>
              <a:miter lim="800000"/>
              <a:headEnd/>
              <a:tailEnd/>
            </a:ln>
          </p:spPr>
        </p:pic>
        <p:sp>
          <p:nvSpPr>
            <p:cNvPr id="6"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2" name="Title 1"/>
          <p:cNvSpPr>
            <a:spLocks noGrp="1"/>
          </p:cNvSpPr>
          <p:nvPr>
            <p:ph type="title"/>
          </p:nvPr>
        </p:nvSpPr>
        <p:spPr>
          <a:xfrm>
            <a:off x="0" y="0"/>
            <a:ext cx="6096000" cy="1285875"/>
          </a:xfrm>
        </p:spPr>
        <p:txBody>
          <a:bodyPr/>
          <a:lstStyle/>
          <a:p>
            <a:r>
              <a:rPr lang="en-US" dirty="0" smtClean="0"/>
              <a:t>Click to edit Master title style</a:t>
            </a:r>
            <a:endParaRPr lang="en-US" dirty="0"/>
          </a:p>
        </p:txBody>
      </p:sp>
      <p:sp>
        <p:nvSpPr>
          <p:cNvPr id="7" name="Slide Number Placeholder 2"/>
          <p:cNvSpPr>
            <a:spLocks noGrp="1"/>
          </p:cNvSpPr>
          <p:nvPr>
            <p:ph type="sldNum" sz="quarter" idx="10"/>
          </p:nvPr>
        </p:nvSpPr>
        <p:spPr/>
        <p:txBody>
          <a:bodyPr/>
          <a:lstStyle>
            <a:lvl1pPr>
              <a:defRPr>
                <a:solidFill>
                  <a:srgbClr val="A6A6A6"/>
                </a:solidFill>
              </a:defRPr>
            </a:lvl1pPr>
          </a:lstStyle>
          <a:p>
            <a:pPr>
              <a:defRPr/>
            </a:pPr>
            <a:fld id="{6C4B82D9-8053-4F05-9DDD-BFD5F576670E}" type="slidenum">
              <a:rPr lang="en-US"/>
              <a:pPr>
                <a:defRPr/>
              </a:pPr>
              <a:t>‹#›</a:t>
            </a:fld>
            <a:endParaRPr lang="en-US"/>
          </a:p>
        </p:txBody>
      </p:sp>
      <p:sp>
        <p:nvSpPr>
          <p:cNvPr id="8" name="Footer Placeholder 3"/>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grpSp>
        <p:nvGrpSpPr>
          <p:cNvPr id="4" name="Group 37"/>
          <p:cNvGrpSpPr>
            <a:grpSpLocks/>
          </p:cNvGrpSpPr>
          <p:nvPr userDrawn="1"/>
        </p:nvGrpSpPr>
        <p:grpSpPr bwMode="auto">
          <a:xfrm>
            <a:off x="0" y="0"/>
            <a:ext cx="9144000" cy="1289050"/>
            <a:chOff x="0" y="-3175"/>
            <a:chExt cx="9144000" cy="1289050"/>
          </a:xfrm>
        </p:grpSpPr>
        <p:pic>
          <p:nvPicPr>
            <p:cNvPr id="5" name="Picture 12" descr="_0009_10.jpg"/>
            <p:cNvPicPr>
              <a:picLocks noChangeAspect="1"/>
            </p:cNvPicPr>
            <p:nvPr/>
          </p:nvPicPr>
          <p:blipFill>
            <a:blip r:embed="rId2"/>
            <a:srcRect b="4274"/>
            <a:stretch>
              <a:fillRect/>
            </a:stretch>
          </p:blipFill>
          <p:spPr bwMode="auto">
            <a:xfrm>
              <a:off x="0" y="-3175"/>
              <a:ext cx="9144000" cy="1282700"/>
            </a:xfrm>
            <a:prstGeom prst="rect">
              <a:avLst/>
            </a:prstGeom>
            <a:noFill/>
            <a:ln w="9525">
              <a:noFill/>
              <a:miter lim="800000"/>
              <a:headEnd/>
              <a:tailEnd/>
            </a:ln>
          </p:spPr>
        </p:pic>
        <p:sp>
          <p:nvSpPr>
            <p:cNvPr id="6"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7"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2"/>
          <p:cNvSpPr>
            <a:spLocks noGrp="1"/>
          </p:cNvSpPr>
          <p:nvPr>
            <p:ph idx="1"/>
          </p:nvPr>
        </p:nvSpPr>
        <p:spPr>
          <a:xfrm>
            <a:off x="457200" y="1600200"/>
            <a:ext cx="8229600" cy="4506913"/>
          </a:xfrm>
        </p:spPr>
        <p:txBody>
          <a:bodyPr/>
          <a:lstStyle>
            <a:lvl3pPr marL="914400" indent="177800">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a:p>
        </p:txBody>
      </p:sp>
      <p:sp>
        <p:nvSpPr>
          <p:cNvPr id="8" name="Slide Number Placeholder 2"/>
          <p:cNvSpPr>
            <a:spLocks noGrp="1"/>
          </p:cNvSpPr>
          <p:nvPr>
            <p:ph type="sldNum" sz="quarter" idx="10"/>
          </p:nvPr>
        </p:nvSpPr>
        <p:spPr/>
        <p:txBody>
          <a:bodyPr/>
          <a:lstStyle>
            <a:lvl1pPr>
              <a:defRPr>
                <a:solidFill>
                  <a:srgbClr val="A6A6A6"/>
                </a:solidFill>
              </a:defRPr>
            </a:lvl1pPr>
          </a:lstStyle>
          <a:p>
            <a:pPr>
              <a:defRPr/>
            </a:pPr>
            <a:fld id="{B9CEF45E-9D7A-45A9-87BC-4AAC7AC6D5BD}" type="slidenum">
              <a:rPr lang="en-US"/>
              <a:pPr>
                <a:defRPr/>
              </a:pPr>
              <a:t>‹#›</a:t>
            </a:fld>
            <a:endParaRPr lang="en-US"/>
          </a:p>
        </p:txBody>
      </p:sp>
      <p:sp>
        <p:nvSpPr>
          <p:cNvPr id="10" name="Footer Placeholder 3"/>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4" name="Group 14"/>
          <p:cNvGrpSpPr>
            <a:grpSpLocks/>
          </p:cNvGrpSpPr>
          <p:nvPr userDrawn="1"/>
        </p:nvGrpSpPr>
        <p:grpSpPr bwMode="auto">
          <a:xfrm>
            <a:off x="0" y="-3175"/>
            <a:ext cx="9144000" cy="1289050"/>
            <a:chOff x="0" y="-3175"/>
            <a:chExt cx="9144000" cy="1289050"/>
          </a:xfrm>
        </p:grpSpPr>
        <p:pic>
          <p:nvPicPr>
            <p:cNvPr id="5" name="Picture 12" descr="_0012_13.jpg"/>
            <p:cNvPicPr>
              <a:picLocks noChangeAspect="1"/>
            </p:cNvPicPr>
            <p:nvPr/>
          </p:nvPicPr>
          <p:blipFill>
            <a:blip r:embed="rId2"/>
            <a:srcRect b="4276"/>
            <a:stretch>
              <a:fillRect/>
            </a:stretch>
          </p:blipFill>
          <p:spPr bwMode="auto">
            <a:xfrm>
              <a:off x="0" y="0"/>
              <a:ext cx="9144000" cy="1282700"/>
            </a:xfrm>
            <a:prstGeom prst="rect">
              <a:avLst/>
            </a:prstGeom>
            <a:noFill/>
            <a:ln w="9525">
              <a:noFill/>
              <a:miter lim="800000"/>
              <a:headEnd/>
              <a:tailEnd/>
            </a:ln>
          </p:spPr>
        </p:pic>
        <p:sp>
          <p:nvSpPr>
            <p:cNvPr id="6"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7"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2" name="Title 1"/>
          <p:cNvSpPr>
            <a:spLocks noGrp="1"/>
          </p:cNvSpPr>
          <p:nvPr>
            <p:ph type="title"/>
          </p:nvPr>
        </p:nvSpPr>
        <p:spPr/>
        <p:txBody>
          <a:bodyPr/>
          <a:lstStyle/>
          <a:p>
            <a:r>
              <a:rPr lang="en-US" dirty="0" smtClean="0"/>
              <a:t>Click to edit Master title style</a:t>
            </a:r>
            <a:endParaRPr lang="en-US" dirty="0"/>
          </a:p>
        </p:txBody>
      </p:sp>
      <p:sp>
        <p:nvSpPr>
          <p:cNvPr id="10" name="Content Placeholder 2"/>
          <p:cNvSpPr>
            <a:spLocks noGrp="1"/>
          </p:cNvSpPr>
          <p:nvPr>
            <p:ph idx="1"/>
          </p:nvPr>
        </p:nvSpPr>
        <p:spPr>
          <a:xfrm>
            <a:off x="457200" y="1600200"/>
            <a:ext cx="8229600" cy="4506913"/>
          </a:xfrm>
        </p:spPr>
        <p:txBody>
          <a:bodyPr/>
          <a:lstStyle>
            <a:lvl3pPr marL="914400" indent="177800">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a:p>
        </p:txBody>
      </p:sp>
      <p:sp>
        <p:nvSpPr>
          <p:cNvPr id="8" name="Slide Number Placeholder 2"/>
          <p:cNvSpPr>
            <a:spLocks noGrp="1"/>
          </p:cNvSpPr>
          <p:nvPr>
            <p:ph type="sldNum" sz="quarter" idx="10"/>
          </p:nvPr>
        </p:nvSpPr>
        <p:spPr/>
        <p:txBody>
          <a:bodyPr/>
          <a:lstStyle>
            <a:lvl1pPr>
              <a:defRPr>
                <a:solidFill>
                  <a:srgbClr val="A6A6A6"/>
                </a:solidFill>
              </a:defRPr>
            </a:lvl1pPr>
          </a:lstStyle>
          <a:p>
            <a:pPr>
              <a:defRPr/>
            </a:pPr>
            <a:fld id="{3F359601-F90E-4F9A-810B-9D1E61DA1B85}" type="slidenum">
              <a:rPr lang="en-US"/>
              <a:pPr>
                <a:defRPr/>
              </a:pPr>
              <a:t>‹#›</a:t>
            </a:fld>
            <a:endParaRPr lang="en-US"/>
          </a:p>
        </p:txBody>
      </p:sp>
      <p:sp>
        <p:nvSpPr>
          <p:cNvPr id="9"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a:t>
            </a:r>
          </a:p>
          <a:p>
            <a:pPr>
              <a:defRPr/>
            </a:pPr>
            <a:endParaRPr lang="en-US"/>
          </a:p>
        </p:txBody>
      </p:sp>
    </p:spTree>
  </p:cSld>
  <p:clrMapOvr>
    <a:masterClrMapping/>
  </p:clrMapOvr>
  <p:transition spd="med" advClick="0">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chieve_MAP">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8" name="Rectangle 3"/>
          <p:cNvSpPr>
            <a:spLocks noGrp="1" noChangeArrowheads="1"/>
          </p:cNvSpPr>
          <p:nvPr>
            <p:ph idx="1"/>
          </p:nvPr>
        </p:nvSpPr>
        <p:spPr bwMode="auto">
          <a:xfrm>
            <a:off x="457200" y="1600200"/>
            <a:ext cx="8229600" cy="4506913"/>
          </a:xfrm>
          <a:prstGeom prst="rect">
            <a:avLst/>
          </a:prstGeom>
          <a:noFill/>
          <a:ln w="9525">
            <a:noFill/>
            <a:miter lim="800000"/>
            <a:headEnd/>
            <a:tailEnd/>
          </a:ln>
        </p:spPr>
        <p:txBody>
          <a:bodyPr/>
          <a:lstStyle/>
          <a:p>
            <a:pPr lvl="0"/>
            <a:r>
              <a:rPr lang="en-US" dirty="0"/>
              <a:t>Click to edit </a:t>
            </a:r>
            <a:r>
              <a:rPr lang="en-US" dirty="0" smtClean="0"/>
              <a:t>Master text </a:t>
            </a:r>
            <a:r>
              <a:rPr lang="en-US" dirty="0"/>
              <a:t>styles</a:t>
            </a:r>
          </a:p>
          <a:p>
            <a:pPr lvl="1"/>
            <a:r>
              <a:rPr lang="en-US" dirty="0"/>
              <a:t>Second level</a:t>
            </a:r>
          </a:p>
          <a:p>
            <a:pPr lvl="2"/>
            <a:r>
              <a:rPr lang="en-US" dirty="0"/>
              <a:t>Third level</a:t>
            </a:r>
          </a:p>
          <a:p>
            <a:pPr lvl="2"/>
            <a:endParaRPr lang="en-US" dirty="0"/>
          </a:p>
        </p:txBody>
      </p:sp>
      <p:sp>
        <p:nvSpPr>
          <p:cNvPr id="4" name="Slide Number Placeholder 24"/>
          <p:cNvSpPr>
            <a:spLocks noGrp="1"/>
          </p:cNvSpPr>
          <p:nvPr>
            <p:ph type="sldNum" sz="quarter" idx="10"/>
          </p:nvPr>
        </p:nvSpPr>
        <p:spPr/>
        <p:txBody>
          <a:bodyPr/>
          <a:lstStyle>
            <a:lvl1pPr>
              <a:defRPr>
                <a:solidFill>
                  <a:srgbClr val="A6A6A6"/>
                </a:solidFill>
              </a:defRPr>
            </a:lvl1pPr>
          </a:lstStyle>
          <a:p>
            <a:pPr>
              <a:defRPr/>
            </a:pPr>
            <a:fld id="{7E5E4703-3AF1-4E88-9705-0B99DCF4436F}" type="slidenum">
              <a:rPr lang="en-US"/>
              <a:pPr>
                <a:defRPr/>
              </a:pPr>
              <a:t>‹#›</a:t>
            </a:fld>
            <a:endParaRPr lang="en-US"/>
          </a:p>
        </p:txBody>
      </p:sp>
      <p:sp>
        <p:nvSpPr>
          <p:cNvPr id="5"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 </a:t>
            </a:r>
          </a:p>
          <a:p>
            <a:pPr>
              <a:defRPr/>
            </a:pPr>
            <a:endParaRPr lang="en-US"/>
          </a:p>
        </p:txBody>
      </p:sp>
    </p:spTree>
  </p:cSld>
  <p:clrMapOvr>
    <a:masterClrMapping/>
  </p:clrMapOvr>
  <p:transition spd="med" advClick="0">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Achieve_MAP">
    <p:spTree>
      <p:nvGrpSpPr>
        <p:cNvPr id="1" name=""/>
        <p:cNvGrpSpPr/>
        <p:nvPr/>
      </p:nvGrpSpPr>
      <p:grpSpPr>
        <a:xfrm>
          <a:off x="0" y="0"/>
          <a:ext cx="0" cy="0"/>
          <a:chOff x="0" y="0"/>
          <a:chExt cx="0" cy="0"/>
        </a:xfrm>
      </p:grpSpPr>
      <p:sp>
        <p:nvSpPr>
          <p:cNvPr id="8" name="Rectangle 3"/>
          <p:cNvSpPr>
            <a:spLocks noGrp="1" noChangeArrowheads="1"/>
          </p:cNvSpPr>
          <p:nvPr>
            <p:ph idx="1"/>
          </p:nvPr>
        </p:nvSpPr>
        <p:spPr bwMode="auto">
          <a:xfrm>
            <a:off x="457200" y="1600200"/>
            <a:ext cx="8229600" cy="4506913"/>
          </a:xfrm>
          <a:prstGeom prst="rect">
            <a:avLst/>
          </a:prstGeom>
          <a:noFill/>
          <a:ln w="9525">
            <a:noFill/>
            <a:miter lim="800000"/>
            <a:headEnd/>
            <a:tailEnd/>
          </a:ln>
        </p:spPr>
        <p:txBody>
          <a:bodyPr/>
          <a:lstStyle/>
          <a:p>
            <a:pPr lvl="0"/>
            <a:r>
              <a:rPr lang="en-US" dirty="0"/>
              <a:t>Click to edit </a:t>
            </a:r>
            <a:r>
              <a:rPr lang="en-US" dirty="0" smtClean="0"/>
              <a:t>Master text </a:t>
            </a:r>
            <a:r>
              <a:rPr lang="en-US" dirty="0"/>
              <a:t>styles</a:t>
            </a:r>
          </a:p>
          <a:p>
            <a:pPr lvl="1"/>
            <a:r>
              <a:rPr lang="en-US" dirty="0"/>
              <a:t>Second level</a:t>
            </a:r>
          </a:p>
          <a:p>
            <a:pPr lvl="2"/>
            <a:r>
              <a:rPr lang="en-US" dirty="0"/>
              <a:t>Third level</a:t>
            </a:r>
          </a:p>
          <a:p>
            <a:pPr lvl="2"/>
            <a:endParaRPr lang="en-US" dirty="0"/>
          </a:p>
        </p:txBody>
      </p:sp>
      <p:sp>
        <p:nvSpPr>
          <p:cNvPr id="3" name="Slide Number Placeholder 24"/>
          <p:cNvSpPr>
            <a:spLocks noGrp="1"/>
          </p:cNvSpPr>
          <p:nvPr>
            <p:ph type="sldNum" sz="quarter" idx="10"/>
          </p:nvPr>
        </p:nvSpPr>
        <p:spPr/>
        <p:txBody>
          <a:bodyPr/>
          <a:lstStyle>
            <a:lvl1pPr>
              <a:defRPr>
                <a:solidFill>
                  <a:srgbClr val="A6A6A6"/>
                </a:solidFill>
              </a:defRPr>
            </a:lvl1pPr>
          </a:lstStyle>
          <a:p>
            <a:pPr>
              <a:defRPr/>
            </a:pPr>
            <a:fld id="{7984B56E-ACC8-4CAB-B66E-185A07EE9C50}" type="slidenum">
              <a:rPr lang="en-US"/>
              <a:pPr>
                <a:defRPr/>
              </a:pPr>
              <a:t>‹#›</a:t>
            </a:fld>
            <a:endParaRPr lang="en-US"/>
          </a:p>
        </p:txBody>
      </p:sp>
      <p:sp>
        <p:nvSpPr>
          <p:cNvPr id="4"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 </a:t>
            </a:r>
          </a:p>
          <a:p>
            <a:pPr>
              <a:defRPr/>
            </a:pPr>
            <a:endParaRPr lang="en-US"/>
          </a:p>
        </p:txBody>
      </p:sp>
    </p:spTree>
  </p:cSld>
  <p:clrMapOvr>
    <a:masterClrMapping/>
  </p:clrMapOvr>
  <p:transition spd="med" advClick="0">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4"/>
          <p:cNvSpPr>
            <a:spLocks noGrp="1"/>
          </p:cNvSpPr>
          <p:nvPr>
            <p:ph type="sldNum" sz="quarter" idx="10"/>
          </p:nvPr>
        </p:nvSpPr>
        <p:spPr/>
        <p:txBody>
          <a:bodyPr/>
          <a:lstStyle>
            <a:lvl1pPr>
              <a:defRPr/>
            </a:lvl1pPr>
          </a:lstStyle>
          <a:p>
            <a:pPr>
              <a:defRPr/>
            </a:pPr>
            <a:fld id="{B8E22ABD-90AF-4366-9C30-FA7BE0B12222}" type="slidenum">
              <a:rPr lang="en-US"/>
              <a:pPr>
                <a:defRPr/>
              </a:pPr>
              <a:t>‹#›</a:t>
            </a:fld>
            <a:endParaRPr lang="en-US"/>
          </a:p>
        </p:txBody>
      </p:sp>
      <p:sp>
        <p:nvSpPr>
          <p:cNvPr id="4" name="Footer Placeholder 30"/>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Slide Number Placeholder 2"/>
          <p:cNvSpPr>
            <a:spLocks noGrp="1"/>
          </p:cNvSpPr>
          <p:nvPr>
            <p:ph type="sldNum" sz="quarter" idx="10"/>
          </p:nvPr>
        </p:nvSpPr>
        <p:spPr/>
        <p:txBody>
          <a:bodyPr/>
          <a:lstStyle>
            <a:lvl1pPr>
              <a:defRPr>
                <a:solidFill>
                  <a:srgbClr val="A6A6A6"/>
                </a:solidFill>
              </a:defRPr>
            </a:lvl1pPr>
          </a:lstStyle>
          <a:p>
            <a:pPr>
              <a:defRPr/>
            </a:pPr>
            <a:fld id="{9EB5EBC6-74F3-4BAD-BE4A-C22794B736B0}" type="slidenum">
              <a:rPr lang="en-US"/>
              <a:pPr>
                <a:defRPr/>
              </a:pPr>
              <a:t>‹#›</a:t>
            </a:fld>
            <a:endParaRPr lang="en-US"/>
          </a:p>
        </p:txBody>
      </p:sp>
      <p:sp>
        <p:nvSpPr>
          <p:cNvPr id="3" name="Footer Placeholder 3"/>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pSp>
        <p:nvGrpSpPr>
          <p:cNvPr id="3" name="Group 15"/>
          <p:cNvGrpSpPr>
            <a:grpSpLocks/>
          </p:cNvGrpSpPr>
          <p:nvPr userDrawn="1"/>
        </p:nvGrpSpPr>
        <p:grpSpPr bwMode="auto">
          <a:xfrm>
            <a:off x="0" y="-3175"/>
            <a:ext cx="9144000" cy="1289050"/>
            <a:chOff x="0" y="-3175"/>
            <a:chExt cx="9144000" cy="1289050"/>
          </a:xfrm>
        </p:grpSpPr>
        <p:pic>
          <p:nvPicPr>
            <p:cNvPr id="4" name="Picture 12" descr="_0013_14.jpg"/>
            <p:cNvPicPr>
              <a:picLocks noChangeAspect="1"/>
            </p:cNvPicPr>
            <p:nvPr/>
          </p:nvPicPr>
          <p:blipFill>
            <a:blip r:embed="rId2"/>
            <a:srcRect b="4276"/>
            <a:stretch>
              <a:fillRect/>
            </a:stretch>
          </p:blipFill>
          <p:spPr bwMode="auto">
            <a:xfrm>
              <a:off x="0" y="0"/>
              <a:ext cx="9144000" cy="1282700"/>
            </a:xfrm>
            <a:prstGeom prst="rect">
              <a:avLst/>
            </a:prstGeom>
            <a:noFill/>
            <a:ln w="9525">
              <a:noFill/>
              <a:miter lim="800000"/>
              <a:headEnd/>
              <a:tailEnd/>
            </a:ln>
          </p:spPr>
        </p:pic>
        <p:sp>
          <p:nvSpPr>
            <p:cNvPr id="5"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6"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12" name="Title 1"/>
          <p:cNvSpPr>
            <a:spLocks noGrp="1"/>
          </p:cNvSpPr>
          <p:nvPr>
            <p:ph type="title"/>
          </p:nvPr>
        </p:nvSpPr>
        <p:spPr>
          <a:xfrm>
            <a:off x="0" y="-1"/>
            <a:ext cx="6096000" cy="1285875"/>
          </a:xfrm>
        </p:spPr>
        <p:txBody>
          <a:bodyPr/>
          <a:lstStyle/>
          <a:p>
            <a:r>
              <a:rPr lang="en-US" smtClean="0"/>
              <a:t>Click to edit Master title style</a:t>
            </a:r>
            <a:endParaRPr lang="en-US"/>
          </a:p>
        </p:txBody>
      </p:sp>
      <p:sp>
        <p:nvSpPr>
          <p:cNvPr id="7" name="Slide Number Placeholder 24"/>
          <p:cNvSpPr>
            <a:spLocks noGrp="1"/>
          </p:cNvSpPr>
          <p:nvPr>
            <p:ph type="sldNum" sz="quarter" idx="10"/>
          </p:nvPr>
        </p:nvSpPr>
        <p:spPr/>
        <p:txBody>
          <a:bodyPr/>
          <a:lstStyle>
            <a:lvl1pPr>
              <a:defRPr>
                <a:solidFill>
                  <a:srgbClr val="9F9F9F"/>
                </a:solidFill>
              </a:defRPr>
            </a:lvl1pPr>
          </a:lstStyle>
          <a:p>
            <a:pPr>
              <a:defRPr/>
            </a:pPr>
            <a:fld id="{E39CB763-4CA2-4038-8B3F-440FD606F4FC}" type="slidenum">
              <a:rPr lang="en-US"/>
              <a:pPr>
                <a:defRPr/>
              </a:pPr>
              <a:t>‹#›</a:t>
            </a:fld>
            <a:endParaRPr lang="en-US"/>
          </a:p>
        </p:txBody>
      </p:sp>
      <p:sp>
        <p:nvSpPr>
          <p:cNvPr id="8" name="Footer Placeholder 3"/>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3" name="Rectangle 12"/>
          <p:cNvSpPr/>
          <p:nvPr/>
        </p:nvSpPr>
        <p:spPr bwMode="auto">
          <a:xfrm>
            <a:off x="0" y="6293999"/>
            <a:ext cx="9144000" cy="564001"/>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a:solidFill>
                <a:schemeClr val="accent1">
                  <a:lumMod val="50000"/>
                </a:schemeClr>
              </a:solidFill>
              <a:latin typeface="Segoe" pitchFamily="34" charset="0"/>
            </a:endParaRPr>
          </a:p>
        </p:txBody>
      </p:sp>
      <p:sp>
        <p:nvSpPr>
          <p:cNvPr id="2" name="Title 1"/>
          <p:cNvSpPr>
            <a:spLocks noGrp="1"/>
          </p:cNvSpPr>
          <p:nvPr>
            <p:ph type="title"/>
          </p:nvPr>
        </p:nvSpPr>
        <p:spPr>
          <a:xfrm>
            <a:off x="700088" y="555675"/>
            <a:ext cx="7983537" cy="415498"/>
          </a:xfrm>
        </p:spPr>
        <p:txBody>
          <a:bodyPr/>
          <a:lstStyle>
            <a:lvl1pPr>
              <a:lnSpc>
                <a:spcPct val="75000"/>
              </a:lnSpc>
              <a:defRPr sz="3600" spc="0" baseline="0">
                <a:solidFill>
                  <a:schemeClr val="accent2"/>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lvl1pPr algn="l">
              <a:defRPr sz="800">
                <a:solidFill>
                  <a:schemeClr val="bg1"/>
                </a:solidFill>
              </a:defRPr>
            </a:lvl1pPr>
          </a:lstStyle>
          <a:p>
            <a:pPr>
              <a:defRPr/>
            </a:pPr>
            <a:fld id="{4E343339-5979-438C-9CC0-D9B9902032C8}" type="datetime4">
              <a:rPr lang="en-US"/>
              <a:pPr>
                <a:defRPr/>
              </a:pPr>
              <a:t>August 29, 2011</a:t>
            </a:fld>
            <a:endParaRPr lang="en-US" dirty="0"/>
          </a:p>
        </p:txBody>
      </p:sp>
      <p:sp>
        <p:nvSpPr>
          <p:cNvPr id="5" name="Footer Placeholder 4"/>
          <p:cNvSpPr>
            <a:spLocks noGrp="1"/>
          </p:cNvSpPr>
          <p:nvPr>
            <p:ph type="ftr" sz="quarter" idx="11"/>
          </p:nvPr>
        </p:nvSpPr>
        <p:spPr>
          <a:xfrm>
            <a:off x="6243638" y="6408738"/>
            <a:ext cx="2306637" cy="365125"/>
          </a:xfrm>
        </p:spPr>
        <p:txBody>
          <a:bodyPr/>
          <a:lstStyle>
            <a:lvl1pPr algn="l">
              <a:defRPr sz="800">
                <a:solidFill>
                  <a:schemeClr val="bg1"/>
                </a:solidFill>
              </a:defRPr>
            </a:lvl1pPr>
          </a:lstStyle>
          <a:p>
            <a:pPr>
              <a:defRPr/>
            </a:pPr>
            <a:r>
              <a:rPr lang="en-US"/>
              <a:t>© 2009 Bill &amp; Melinda Gates Foundation       | </a:t>
            </a:r>
          </a:p>
        </p:txBody>
      </p:sp>
      <p:sp>
        <p:nvSpPr>
          <p:cNvPr id="6" name="Slide Number Placeholder 5"/>
          <p:cNvSpPr>
            <a:spLocks noGrp="1"/>
          </p:cNvSpPr>
          <p:nvPr>
            <p:ph type="sldNum" sz="quarter" idx="12"/>
          </p:nvPr>
        </p:nvSpPr>
        <p:spPr/>
        <p:txBody>
          <a:bodyPr/>
          <a:lstStyle>
            <a:lvl1pPr algn="r">
              <a:defRPr sz="1000">
                <a:solidFill>
                  <a:schemeClr val="bg1"/>
                </a:solidFill>
              </a:defRPr>
            </a:lvl1pPr>
          </a:lstStyle>
          <a:p>
            <a:pPr>
              <a:defRPr/>
            </a:pPr>
            <a:fld id="{FBC15E91-6D36-4A7F-A330-D98EDE3BEECA}" type="slidenum">
              <a:rPr lang="en-US"/>
              <a:pPr>
                <a:defRPr/>
              </a:pPr>
              <a:t>‹#›</a:t>
            </a:fld>
            <a:endParaRPr lang="en-US"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1_Title Slide">
    <p:bg>
      <p:bgPr>
        <a:solidFill>
          <a:srgbClr val="0091B2"/>
        </a:solidFill>
        <a:effectLst/>
      </p:bgPr>
    </p:bg>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9_Title Slide">
    <p:bg>
      <p:bgPr>
        <a:solidFill>
          <a:srgbClr val="0091B2"/>
        </a:solidFill>
        <a:effectLst/>
      </p:bgPr>
    </p:bg>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0091B2"/>
        </a:solidFill>
        <a:effectLst/>
      </p:bgPr>
    </p:bg>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4" name="Group 5"/>
          <p:cNvGrpSpPr>
            <a:grpSpLocks/>
          </p:cNvGrpSpPr>
          <p:nvPr userDrawn="1"/>
        </p:nvGrpSpPr>
        <p:grpSpPr bwMode="auto">
          <a:xfrm>
            <a:off x="0" y="0"/>
            <a:ext cx="9144000" cy="1289050"/>
            <a:chOff x="0" y="-3175"/>
            <a:chExt cx="9144000" cy="1289050"/>
          </a:xfrm>
        </p:grpSpPr>
        <p:pic>
          <p:nvPicPr>
            <p:cNvPr id="6" name="Picture 9" descr="_0010_11.jpg"/>
            <p:cNvPicPr>
              <a:picLocks noChangeAspect="1"/>
            </p:cNvPicPr>
            <p:nvPr userDrawn="1"/>
          </p:nvPicPr>
          <p:blipFill>
            <a:blip r:embed="rId2"/>
            <a:srcRect b="4274"/>
            <a:stretch>
              <a:fillRect/>
            </a:stretch>
          </p:blipFill>
          <p:spPr bwMode="auto">
            <a:xfrm>
              <a:off x="0" y="0"/>
              <a:ext cx="9144000" cy="1282700"/>
            </a:xfrm>
            <a:prstGeom prst="rect">
              <a:avLst/>
            </a:prstGeom>
            <a:noFill/>
            <a:ln w="9525">
              <a:noFill/>
              <a:miter lim="800000"/>
              <a:headEnd/>
              <a:tailEnd/>
            </a:ln>
          </p:spPr>
        </p:pic>
        <p:sp>
          <p:nvSpPr>
            <p:cNvPr id="7"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8"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3" name="Content Placeholder 2"/>
          <p:cNvSpPr>
            <a:spLocks noGrp="1"/>
          </p:cNvSpPr>
          <p:nvPr>
            <p:ph idx="1"/>
          </p:nvPr>
        </p:nvSpPr>
        <p:spPr/>
        <p:txBody>
          <a:bodyPr/>
          <a:lstStyle>
            <a:lvl3pPr marL="914400" indent="177800">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a:p>
        </p:txBody>
      </p:sp>
      <p:sp>
        <p:nvSpPr>
          <p:cNvPr id="5" name="Title Placeholder 23"/>
          <p:cNvSpPr>
            <a:spLocks noGrp="1"/>
          </p:cNvSpPr>
          <p:nvPr>
            <p:ph type="title"/>
          </p:nvPr>
        </p:nvSpPr>
        <p:spPr>
          <a:xfrm>
            <a:off x="0" y="-1"/>
            <a:ext cx="6096000" cy="1285875"/>
          </a:xfrm>
          <a:prstGeom prst="rect">
            <a:avLst/>
          </a:prstGeom>
        </p:spPr>
        <p:txBody>
          <a:bodyPr rtlCol="0">
            <a:normAutofit/>
          </a:bodyPr>
          <a:lstStyle/>
          <a:p>
            <a:r>
              <a:rPr lang="en-US" dirty="0" smtClean="0"/>
              <a:t>Click to edit Master title style</a:t>
            </a:r>
            <a:endParaRPr lang="en-US" dirty="0"/>
          </a:p>
        </p:txBody>
      </p:sp>
      <p:sp>
        <p:nvSpPr>
          <p:cNvPr id="9" name="Slide Number Placeholder 24"/>
          <p:cNvSpPr>
            <a:spLocks noGrp="1"/>
          </p:cNvSpPr>
          <p:nvPr>
            <p:ph type="sldNum" sz="quarter" idx="10"/>
          </p:nvPr>
        </p:nvSpPr>
        <p:spPr/>
        <p:txBody>
          <a:bodyPr/>
          <a:lstStyle>
            <a:lvl1pPr>
              <a:defRPr>
                <a:solidFill>
                  <a:srgbClr val="A6A6A6"/>
                </a:solidFill>
              </a:defRPr>
            </a:lvl1pPr>
          </a:lstStyle>
          <a:p>
            <a:pPr>
              <a:defRPr/>
            </a:pPr>
            <a:fld id="{05498A75-41FB-4A97-B71B-BE72C985AE4A}" type="slidenum">
              <a:rPr lang="en-US"/>
              <a:pPr>
                <a:defRPr/>
              </a:pPr>
              <a:t>‹#›</a:t>
            </a:fld>
            <a:endParaRPr lang="en-US"/>
          </a:p>
        </p:txBody>
      </p:sp>
      <p:sp>
        <p:nvSpPr>
          <p:cNvPr id="10"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a:t>
            </a:r>
          </a:p>
          <a:p>
            <a:pPr>
              <a:defRPr/>
            </a:pPr>
            <a:endParaRPr lang="en-US"/>
          </a:p>
        </p:txBody>
      </p:sp>
    </p:spTree>
  </p:cSld>
  <p:clrMapOvr>
    <a:masterClrMapping/>
  </p:clrMapOvr>
  <p:transition spd="med" advClick="0">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grpSp>
        <p:nvGrpSpPr>
          <p:cNvPr id="3" name="Group 45"/>
          <p:cNvGrpSpPr>
            <a:grpSpLocks/>
          </p:cNvGrpSpPr>
          <p:nvPr userDrawn="1"/>
        </p:nvGrpSpPr>
        <p:grpSpPr bwMode="auto">
          <a:xfrm>
            <a:off x="0" y="-3175"/>
            <a:ext cx="9144000" cy="1289050"/>
            <a:chOff x="0" y="-3175"/>
            <a:chExt cx="9144000" cy="1289050"/>
          </a:xfrm>
        </p:grpSpPr>
        <p:pic>
          <p:nvPicPr>
            <p:cNvPr id="4" name="Picture 9" descr="_0011_12.jpg"/>
            <p:cNvPicPr>
              <a:picLocks noChangeAspect="1"/>
            </p:cNvPicPr>
            <p:nvPr/>
          </p:nvPicPr>
          <p:blipFill>
            <a:blip r:embed="rId2"/>
            <a:srcRect b="4274"/>
            <a:stretch>
              <a:fillRect/>
            </a:stretch>
          </p:blipFill>
          <p:spPr bwMode="auto">
            <a:xfrm>
              <a:off x="0" y="0"/>
              <a:ext cx="9144000" cy="1282700"/>
            </a:xfrm>
            <a:prstGeom prst="rect">
              <a:avLst/>
            </a:prstGeom>
            <a:noFill/>
            <a:ln w="9525">
              <a:noFill/>
              <a:miter lim="800000"/>
              <a:headEnd/>
              <a:tailEnd/>
            </a:ln>
          </p:spPr>
        </p:pic>
        <p:sp>
          <p:nvSpPr>
            <p:cNvPr id="5"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6"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12" name="Title 1"/>
          <p:cNvSpPr>
            <a:spLocks noGrp="1"/>
          </p:cNvSpPr>
          <p:nvPr>
            <p:ph type="title"/>
          </p:nvPr>
        </p:nvSpPr>
        <p:spPr>
          <a:xfrm>
            <a:off x="0" y="-1"/>
            <a:ext cx="6096000" cy="1285875"/>
          </a:xfrm>
        </p:spPr>
        <p:txBody>
          <a:bodyPr/>
          <a:lstStyle/>
          <a:p>
            <a:r>
              <a:rPr lang="en-US" dirty="0" smtClean="0"/>
              <a:t>Click to edit Master title style</a:t>
            </a:r>
            <a:endParaRPr lang="en-US" dirty="0"/>
          </a:p>
        </p:txBody>
      </p:sp>
      <p:sp>
        <p:nvSpPr>
          <p:cNvPr id="7" name="Slide Number Placeholder 2"/>
          <p:cNvSpPr>
            <a:spLocks noGrp="1"/>
          </p:cNvSpPr>
          <p:nvPr>
            <p:ph type="sldNum" sz="quarter" idx="10"/>
          </p:nvPr>
        </p:nvSpPr>
        <p:spPr/>
        <p:txBody>
          <a:bodyPr/>
          <a:lstStyle>
            <a:lvl1pPr>
              <a:defRPr>
                <a:solidFill>
                  <a:srgbClr val="A6A6A6"/>
                </a:solidFill>
              </a:defRPr>
            </a:lvl1pPr>
          </a:lstStyle>
          <a:p>
            <a:pPr>
              <a:defRPr/>
            </a:pPr>
            <a:fld id="{CFEA1097-9E12-4F06-BD22-EA16F07D9C07}" type="slidenum">
              <a:rPr lang="en-US"/>
              <a:pPr>
                <a:defRPr/>
              </a:pPr>
              <a:t>‹#›</a:t>
            </a:fld>
            <a:endParaRPr lang="en-US"/>
          </a:p>
        </p:txBody>
      </p:sp>
      <p:sp>
        <p:nvSpPr>
          <p:cNvPr id="8"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a:t>
            </a:r>
          </a:p>
          <a:p>
            <a:pPr>
              <a:defRPr/>
            </a:pPr>
            <a:endParaRPr lang="en-US"/>
          </a:p>
        </p:txBody>
      </p:sp>
    </p:spTree>
  </p:cSld>
  <p:clrMapOvr>
    <a:masterClrMapping/>
  </p:clrMapOvr>
  <p:transition spd="med" advClick="0">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grpSp>
        <p:nvGrpSpPr>
          <p:cNvPr id="3" name="Group 19"/>
          <p:cNvGrpSpPr>
            <a:grpSpLocks/>
          </p:cNvGrpSpPr>
          <p:nvPr userDrawn="1"/>
        </p:nvGrpSpPr>
        <p:grpSpPr bwMode="auto">
          <a:xfrm>
            <a:off x="0" y="0"/>
            <a:ext cx="9144000" cy="1289050"/>
            <a:chOff x="0" y="-3175"/>
            <a:chExt cx="9144000" cy="1289050"/>
          </a:xfrm>
        </p:grpSpPr>
        <p:sp>
          <p:nvSpPr>
            <p:cNvPr id="4" name="Freeform 3"/>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pic>
          <p:nvPicPr>
            <p:cNvPr id="5" name="Picture 11" descr="_0014_15.jpg"/>
            <p:cNvPicPr>
              <a:picLocks noChangeAspect="1"/>
            </p:cNvPicPr>
            <p:nvPr/>
          </p:nvPicPr>
          <p:blipFill>
            <a:blip r:embed="rId2"/>
            <a:srcRect b="4274"/>
            <a:stretch>
              <a:fillRect/>
            </a:stretch>
          </p:blipFill>
          <p:spPr bwMode="auto">
            <a:xfrm>
              <a:off x="0" y="0"/>
              <a:ext cx="9144000" cy="1282700"/>
            </a:xfrm>
            <a:prstGeom prst="rect">
              <a:avLst/>
            </a:prstGeom>
            <a:noFill/>
            <a:ln w="9525">
              <a:noFill/>
              <a:miter lim="800000"/>
              <a:headEnd/>
              <a:tailEnd/>
            </a:ln>
          </p:spPr>
        </p:pic>
        <p:sp>
          <p:nvSpPr>
            <p:cNvPr id="6"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2" name="Title 1"/>
          <p:cNvSpPr>
            <a:spLocks noGrp="1"/>
          </p:cNvSpPr>
          <p:nvPr>
            <p:ph type="title"/>
          </p:nvPr>
        </p:nvSpPr>
        <p:spPr>
          <a:xfrm>
            <a:off x="0" y="0"/>
            <a:ext cx="6096000" cy="1285875"/>
          </a:xfrm>
        </p:spPr>
        <p:txBody>
          <a:bodyPr/>
          <a:lstStyle/>
          <a:p>
            <a:r>
              <a:rPr lang="en-US" dirty="0" smtClean="0"/>
              <a:t>Click to edit Master title style</a:t>
            </a:r>
            <a:endParaRPr lang="en-US" dirty="0"/>
          </a:p>
        </p:txBody>
      </p:sp>
      <p:sp>
        <p:nvSpPr>
          <p:cNvPr id="7" name="Slide Number Placeholder 2"/>
          <p:cNvSpPr>
            <a:spLocks noGrp="1"/>
          </p:cNvSpPr>
          <p:nvPr>
            <p:ph type="sldNum" sz="quarter" idx="10"/>
          </p:nvPr>
        </p:nvSpPr>
        <p:spPr/>
        <p:txBody>
          <a:bodyPr/>
          <a:lstStyle>
            <a:lvl1pPr>
              <a:defRPr>
                <a:solidFill>
                  <a:srgbClr val="A6A6A6"/>
                </a:solidFill>
              </a:defRPr>
            </a:lvl1pPr>
          </a:lstStyle>
          <a:p>
            <a:pPr>
              <a:defRPr/>
            </a:pPr>
            <a:fld id="{E496088E-50E7-4AEE-A72C-682AF14F812A}" type="slidenum">
              <a:rPr lang="en-US"/>
              <a:pPr>
                <a:defRPr/>
              </a:pPr>
              <a:t>‹#›</a:t>
            </a:fld>
            <a:endParaRPr lang="en-US"/>
          </a:p>
        </p:txBody>
      </p:sp>
      <p:sp>
        <p:nvSpPr>
          <p:cNvPr id="8" name="Footer Placeholder 3"/>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grpSp>
        <p:nvGrpSpPr>
          <p:cNvPr id="4" name="Group 37"/>
          <p:cNvGrpSpPr>
            <a:grpSpLocks/>
          </p:cNvGrpSpPr>
          <p:nvPr userDrawn="1"/>
        </p:nvGrpSpPr>
        <p:grpSpPr bwMode="auto">
          <a:xfrm>
            <a:off x="0" y="0"/>
            <a:ext cx="9144000" cy="1289050"/>
            <a:chOff x="0" y="-3175"/>
            <a:chExt cx="9144000" cy="1289050"/>
          </a:xfrm>
        </p:grpSpPr>
        <p:pic>
          <p:nvPicPr>
            <p:cNvPr id="5" name="Picture 9" descr="_0009_10.jpg"/>
            <p:cNvPicPr>
              <a:picLocks noChangeAspect="1"/>
            </p:cNvPicPr>
            <p:nvPr/>
          </p:nvPicPr>
          <p:blipFill>
            <a:blip r:embed="rId2"/>
            <a:srcRect b="4274"/>
            <a:stretch>
              <a:fillRect/>
            </a:stretch>
          </p:blipFill>
          <p:spPr bwMode="auto">
            <a:xfrm>
              <a:off x="0" y="-3175"/>
              <a:ext cx="9144000" cy="1282700"/>
            </a:xfrm>
            <a:prstGeom prst="rect">
              <a:avLst/>
            </a:prstGeom>
            <a:noFill/>
            <a:ln w="9525">
              <a:noFill/>
              <a:miter lim="800000"/>
              <a:headEnd/>
              <a:tailEnd/>
            </a:ln>
          </p:spPr>
        </p:pic>
        <p:sp>
          <p:nvSpPr>
            <p:cNvPr id="6"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7"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2"/>
          <p:cNvSpPr>
            <a:spLocks noGrp="1"/>
          </p:cNvSpPr>
          <p:nvPr>
            <p:ph idx="1"/>
          </p:nvPr>
        </p:nvSpPr>
        <p:spPr>
          <a:xfrm>
            <a:off x="457200" y="1600200"/>
            <a:ext cx="8229600" cy="4506913"/>
          </a:xfrm>
        </p:spPr>
        <p:txBody>
          <a:bodyPr/>
          <a:lstStyle>
            <a:lvl3pPr marL="914400" indent="177800">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a:p>
        </p:txBody>
      </p:sp>
      <p:sp>
        <p:nvSpPr>
          <p:cNvPr id="8" name="Slide Number Placeholder 2"/>
          <p:cNvSpPr>
            <a:spLocks noGrp="1"/>
          </p:cNvSpPr>
          <p:nvPr>
            <p:ph type="sldNum" sz="quarter" idx="10"/>
          </p:nvPr>
        </p:nvSpPr>
        <p:spPr/>
        <p:txBody>
          <a:bodyPr/>
          <a:lstStyle>
            <a:lvl1pPr>
              <a:defRPr>
                <a:solidFill>
                  <a:srgbClr val="A6A6A6"/>
                </a:solidFill>
              </a:defRPr>
            </a:lvl1pPr>
          </a:lstStyle>
          <a:p>
            <a:pPr>
              <a:defRPr/>
            </a:pPr>
            <a:fld id="{16B8A690-8319-4FBD-A324-8196F1BD25D2}" type="slidenum">
              <a:rPr lang="en-US"/>
              <a:pPr>
                <a:defRPr/>
              </a:pPr>
              <a:t>‹#›</a:t>
            </a:fld>
            <a:endParaRPr lang="en-US"/>
          </a:p>
        </p:txBody>
      </p:sp>
      <p:sp>
        <p:nvSpPr>
          <p:cNvPr id="10" name="Footer Placeholder 3"/>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4" name="Group 14"/>
          <p:cNvGrpSpPr>
            <a:grpSpLocks/>
          </p:cNvGrpSpPr>
          <p:nvPr userDrawn="1"/>
        </p:nvGrpSpPr>
        <p:grpSpPr bwMode="auto">
          <a:xfrm>
            <a:off x="0" y="-3175"/>
            <a:ext cx="9144000" cy="1289050"/>
            <a:chOff x="0" y="-3175"/>
            <a:chExt cx="9144000" cy="1289050"/>
          </a:xfrm>
        </p:grpSpPr>
        <p:pic>
          <p:nvPicPr>
            <p:cNvPr id="5" name="Picture 9" descr="_0012_13.jpg"/>
            <p:cNvPicPr>
              <a:picLocks noChangeAspect="1"/>
            </p:cNvPicPr>
            <p:nvPr/>
          </p:nvPicPr>
          <p:blipFill>
            <a:blip r:embed="rId2"/>
            <a:srcRect b="4276"/>
            <a:stretch>
              <a:fillRect/>
            </a:stretch>
          </p:blipFill>
          <p:spPr bwMode="auto">
            <a:xfrm>
              <a:off x="0" y="0"/>
              <a:ext cx="9144000" cy="1282700"/>
            </a:xfrm>
            <a:prstGeom prst="rect">
              <a:avLst/>
            </a:prstGeom>
            <a:noFill/>
            <a:ln w="9525">
              <a:noFill/>
              <a:miter lim="800000"/>
              <a:headEnd/>
              <a:tailEnd/>
            </a:ln>
          </p:spPr>
        </p:pic>
        <p:sp>
          <p:nvSpPr>
            <p:cNvPr id="6"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7"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2" name="Title 1"/>
          <p:cNvSpPr>
            <a:spLocks noGrp="1"/>
          </p:cNvSpPr>
          <p:nvPr>
            <p:ph type="title"/>
          </p:nvPr>
        </p:nvSpPr>
        <p:spPr/>
        <p:txBody>
          <a:bodyPr/>
          <a:lstStyle/>
          <a:p>
            <a:r>
              <a:rPr lang="en-US" dirty="0" smtClean="0"/>
              <a:t>Click to edit Master title style</a:t>
            </a:r>
            <a:endParaRPr lang="en-US" dirty="0"/>
          </a:p>
        </p:txBody>
      </p:sp>
      <p:sp>
        <p:nvSpPr>
          <p:cNvPr id="10" name="Content Placeholder 2"/>
          <p:cNvSpPr>
            <a:spLocks noGrp="1"/>
          </p:cNvSpPr>
          <p:nvPr>
            <p:ph idx="1"/>
          </p:nvPr>
        </p:nvSpPr>
        <p:spPr>
          <a:xfrm>
            <a:off x="457200" y="1600200"/>
            <a:ext cx="8229600" cy="4506913"/>
          </a:xfrm>
        </p:spPr>
        <p:txBody>
          <a:bodyPr/>
          <a:lstStyle>
            <a:lvl3pPr marL="914400" indent="177800">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a:p>
        </p:txBody>
      </p:sp>
      <p:sp>
        <p:nvSpPr>
          <p:cNvPr id="8" name="Slide Number Placeholder 2"/>
          <p:cNvSpPr>
            <a:spLocks noGrp="1"/>
          </p:cNvSpPr>
          <p:nvPr>
            <p:ph type="sldNum" sz="quarter" idx="10"/>
          </p:nvPr>
        </p:nvSpPr>
        <p:spPr/>
        <p:txBody>
          <a:bodyPr/>
          <a:lstStyle>
            <a:lvl1pPr>
              <a:defRPr>
                <a:solidFill>
                  <a:srgbClr val="A6A6A6"/>
                </a:solidFill>
              </a:defRPr>
            </a:lvl1pPr>
          </a:lstStyle>
          <a:p>
            <a:pPr>
              <a:defRPr/>
            </a:pPr>
            <a:fld id="{8F72060E-E653-4FE5-B45D-9F1E94C7E8E7}" type="slidenum">
              <a:rPr lang="en-US"/>
              <a:pPr>
                <a:defRPr/>
              </a:pPr>
              <a:t>‹#›</a:t>
            </a:fld>
            <a:endParaRPr lang="en-US"/>
          </a:p>
        </p:txBody>
      </p:sp>
      <p:sp>
        <p:nvSpPr>
          <p:cNvPr id="9"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a:t>
            </a:r>
          </a:p>
          <a:p>
            <a:pPr>
              <a:defRPr/>
            </a:pPr>
            <a:endParaRPr lang="en-US"/>
          </a:p>
        </p:txBody>
      </p:sp>
    </p:spTree>
  </p:cSld>
  <p:clrMapOvr>
    <a:masterClrMapping/>
  </p:clrMapOvr>
  <p:transition spd="med" advClick="0">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chieve_MAP">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8" name="Rectangle 3"/>
          <p:cNvSpPr>
            <a:spLocks noGrp="1" noChangeArrowheads="1"/>
          </p:cNvSpPr>
          <p:nvPr>
            <p:ph idx="1"/>
          </p:nvPr>
        </p:nvSpPr>
        <p:spPr bwMode="auto">
          <a:xfrm>
            <a:off x="457200" y="1600200"/>
            <a:ext cx="8229600" cy="4506913"/>
          </a:xfrm>
          <a:prstGeom prst="rect">
            <a:avLst/>
          </a:prstGeom>
          <a:noFill/>
          <a:ln w="9525">
            <a:noFill/>
            <a:miter lim="800000"/>
            <a:headEnd/>
            <a:tailEnd/>
          </a:ln>
        </p:spPr>
        <p:txBody>
          <a:bodyPr/>
          <a:lstStyle/>
          <a:p>
            <a:pPr lvl="0"/>
            <a:r>
              <a:rPr lang="en-US" dirty="0"/>
              <a:t>Click to edit </a:t>
            </a:r>
            <a:r>
              <a:rPr lang="en-US" dirty="0" smtClean="0"/>
              <a:t>Master text </a:t>
            </a:r>
            <a:r>
              <a:rPr lang="en-US" dirty="0"/>
              <a:t>styles</a:t>
            </a:r>
          </a:p>
          <a:p>
            <a:pPr lvl="1"/>
            <a:r>
              <a:rPr lang="en-US" dirty="0"/>
              <a:t>Second level</a:t>
            </a:r>
          </a:p>
          <a:p>
            <a:pPr lvl="2"/>
            <a:r>
              <a:rPr lang="en-US" dirty="0"/>
              <a:t>Third level</a:t>
            </a:r>
          </a:p>
          <a:p>
            <a:pPr lvl="2"/>
            <a:endParaRPr lang="en-US" dirty="0"/>
          </a:p>
        </p:txBody>
      </p:sp>
      <p:sp>
        <p:nvSpPr>
          <p:cNvPr id="4" name="Slide Number Placeholder 24"/>
          <p:cNvSpPr>
            <a:spLocks noGrp="1"/>
          </p:cNvSpPr>
          <p:nvPr>
            <p:ph type="sldNum" sz="quarter" idx="10"/>
          </p:nvPr>
        </p:nvSpPr>
        <p:spPr/>
        <p:txBody>
          <a:bodyPr/>
          <a:lstStyle>
            <a:lvl1pPr>
              <a:defRPr>
                <a:solidFill>
                  <a:srgbClr val="A6A6A6"/>
                </a:solidFill>
              </a:defRPr>
            </a:lvl1pPr>
          </a:lstStyle>
          <a:p>
            <a:pPr>
              <a:defRPr/>
            </a:pPr>
            <a:fld id="{321D4A48-2F1D-4D46-B2BE-F6A19415C4AC}" type="slidenum">
              <a:rPr lang="en-US"/>
              <a:pPr>
                <a:defRPr/>
              </a:pPr>
              <a:t>‹#›</a:t>
            </a:fld>
            <a:endParaRPr lang="en-US"/>
          </a:p>
        </p:txBody>
      </p:sp>
      <p:sp>
        <p:nvSpPr>
          <p:cNvPr id="5"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 </a:t>
            </a:r>
          </a:p>
          <a:p>
            <a:pPr>
              <a:defRPr/>
            </a:pPr>
            <a:endParaRPr lang="en-US"/>
          </a:p>
        </p:txBody>
      </p:sp>
    </p:spTree>
  </p:cSld>
  <p:clrMapOvr>
    <a:masterClrMapping/>
  </p:clrMapOvr>
  <p:transition spd="med" advClick="0">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Achieve_MAP">
    <p:spTree>
      <p:nvGrpSpPr>
        <p:cNvPr id="1" name=""/>
        <p:cNvGrpSpPr/>
        <p:nvPr/>
      </p:nvGrpSpPr>
      <p:grpSpPr>
        <a:xfrm>
          <a:off x="0" y="0"/>
          <a:ext cx="0" cy="0"/>
          <a:chOff x="0" y="0"/>
          <a:chExt cx="0" cy="0"/>
        </a:xfrm>
      </p:grpSpPr>
      <p:sp>
        <p:nvSpPr>
          <p:cNvPr id="8" name="Rectangle 3"/>
          <p:cNvSpPr>
            <a:spLocks noGrp="1" noChangeArrowheads="1"/>
          </p:cNvSpPr>
          <p:nvPr>
            <p:ph idx="1"/>
          </p:nvPr>
        </p:nvSpPr>
        <p:spPr bwMode="auto">
          <a:xfrm>
            <a:off x="457200" y="1600200"/>
            <a:ext cx="8229600" cy="4506913"/>
          </a:xfrm>
          <a:prstGeom prst="rect">
            <a:avLst/>
          </a:prstGeom>
          <a:noFill/>
          <a:ln w="9525">
            <a:noFill/>
            <a:miter lim="800000"/>
            <a:headEnd/>
            <a:tailEnd/>
          </a:ln>
        </p:spPr>
        <p:txBody>
          <a:bodyPr/>
          <a:lstStyle/>
          <a:p>
            <a:pPr lvl="0"/>
            <a:r>
              <a:rPr lang="en-US" dirty="0"/>
              <a:t>Click to edit </a:t>
            </a:r>
            <a:r>
              <a:rPr lang="en-US" dirty="0" smtClean="0"/>
              <a:t>Master text </a:t>
            </a:r>
            <a:r>
              <a:rPr lang="en-US" dirty="0"/>
              <a:t>styles</a:t>
            </a:r>
          </a:p>
          <a:p>
            <a:pPr lvl="1"/>
            <a:r>
              <a:rPr lang="en-US" dirty="0"/>
              <a:t>Second level</a:t>
            </a:r>
          </a:p>
          <a:p>
            <a:pPr lvl="2"/>
            <a:r>
              <a:rPr lang="en-US" dirty="0"/>
              <a:t>Third level</a:t>
            </a:r>
          </a:p>
          <a:p>
            <a:pPr lvl="2"/>
            <a:endParaRPr lang="en-US" dirty="0"/>
          </a:p>
        </p:txBody>
      </p:sp>
      <p:sp>
        <p:nvSpPr>
          <p:cNvPr id="3" name="Slide Number Placeholder 24"/>
          <p:cNvSpPr>
            <a:spLocks noGrp="1"/>
          </p:cNvSpPr>
          <p:nvPr>
            <p:ph type="sldNum" sz="quarter" idx="10"/>
          </p:nvPr>
        </p:nvSpPr>
        <p:spPr/>
        <p:txBody>
          <a:bodyPr/>
          <a:lstStyle>
            <a:lvl1pPr>
              <a:defRPr>
                <a:solidFill>
                  <a:srgbClr val="A6A6A6"/>
                </a:solidFill>
              </a:defRPr>
            </a:lvl1pPr>
          </a:lstStyle>
          <a:p>
            <a:pPr>
              <a:defRPr/>
            </a:pPr>
            <a:fld id="{A6B313FA-E91F-4AF4-BCAA-BF2384EFC0AE}" type="slidenum">
              <a:rPr lang="en-US"/>
              <a:pPr>
                <a:defRPr/>
              </a:pPr>
              <a:t>‹#›</a:t>
            </a:fld>
            <a:endParaRPr lang="en-US"/>
          </a:p>
        </p:txBody>
      </p:sp>
      <p:sp>
        <p:nvSpPr>
          <p:cNvPr id="4"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 </a:t>
            </a:r>
          </a:p>
          <a:p>
            <a:pPr>
              <a:defRPr/>
            </a:pPr>
            <a:endParaRPr lang="en-US"/>
          </a:p>
        </p:txBody>
      </p:sp>
    </p:spTree>
  </p:cSld>
  <p:clrMapOvr>
    <a:masterClrMapping/>
  </p:clrMapOvr>
  <p:transition spd="med" advClick="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15"/>
          <p:cNvSpPr/>
          <p:nvPr/>
        </p:nvSpPr>
        <p:spPr bwMode="auto">
          <a:xfrm>
            <a:off x="0" y="6293999"/>
            <a:ext cx="9144000" cy="564001"/>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a:solidFill>
                <a:schemeClr val="accent1">
                  <a:lumMod val="50000"/>
                </a:schemeClr>
              </a:solidFill>
              <a:latin typeface="Segoe" pitchFamily="34" charset="0"/>
            </a:endParaRPr>
          </a:p>
        </p:txBody>
      </p:sp>
      <p:sp>
        <p:nvSpPr>
          <p:cNvPr id="2" name="Title 1"/>
          <p:cNvSpPr>
            <a:spLocks noGrp="1"/>
          </p:cNvSpPr>
          <p:nvPr>
            <p:ph type="title"/>
          </p:nvPr>
        </p:nvSpPr>
        <p:spPr>
          <a:xfrm>
            <a:off x="700088" y="463797"/>
            <a:ext cx="7983537" cy="498598"/>
          </a:xfrm>
        </p:spPr>
        <p:txBody>
          <a:bodyPr/>
          <a:lstStyle>
            <a:lvl1pPr>
              <a:defRPr sz="3600" spc="0" baseline="0">
                <a:solidFill>
                  <a:srgbClr val="C000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700088" y="1569101"/>
            <a:ext cx="7983537" cy="4543425"/>
          </a:xfrm>
        </p:spPr>
        <p:txBody>
          <a:bodyPr/>
          <a:lstStyle>
            <a:lvl1pPr>
              <a:lnSpc>
                <a:spcPts val="2600"/>
              </a:lnSpc>
              <a:buClrTx/>
              <a:defRPr spc="0" baseline="0"/>
            </a:lvl1pPr>
            <a:lvl2pPr>
              <a:lnSpc>
                <a:spcPts val="2400"/>
              </a:lnSpc>
              <a:buClrTx/>
              <a:defRPr spc="0" baseline="0"/>
            </a:lvl2pPr>
            <a:lvl3pPr marL="682625" indent="-225425">
              <a:lnSpc>
                <a:spcPts val="2500"/>
              </a:lnSpc>
              <a:buClrTx/>
              <a:buFont typeface="Courier New" pitchFamily="49" charset="0"/>
              <a:buChar char="o"/>
              <a:defRPr lang="en-US" sz="1800" b="1" kern="1200" spc="0" baseline="0" dirty="0" smtClean="0">
                <a:solidFill>
                  <a:schemeClr val="tx1"/>
                </a:solidFill>
                <a:latin typeface="+mn-lt"/>
                <a:ea typeface="+mn-ea"/>
                <a:cs typeface="+mn-cs"/>
              </a:defRPr>
            </a:lvl3pPr>
            <a:lvl4pPr>
              <a:lnSpc>
                <a:spcPts val="2000"/>
              </a:lnSpc>
              <a:defRPr lang="en-US" sz="1600" b="1" kern="1200" spc="0" baseline="0" dirty="0" smtClean="0">
                <a:solidFill>
                  <a:schemeClr val="tx1"/>
                </a:solidFill>
                <a:latin typeface="+mn-lt"/>
                <a:ea typeface="+mn-ea"/>
                <a:cs typeface="+mn-cs"/>
              </a:defRPr>
            </a:lvl4pPr>
            <a:lvl5pPr>
              <a:lnSpc>
                <a:spcPts val="1700"/>
              </a:lnSpc>
              <a:defRPr lang="en-US" sz="1400" b="1" kern="1200" spc="0" baseline="0" dirty="0">
                <a:solidFill>
                  <a:schemeClr val="tx1"/>
                </a:solidFill>
                <a:latin typeface="+mn-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Date Placeholder 3"/>
          <p:cNvSpPr>
            <a:spLocks noGrp="1"/>
          </p:cNvSpPr>
          <p:nvPr>
            <p:ph type="dt" sz="half" idx="10"/>
          </p:nvPr>
        </p:nvSpPr>
        <p:spPr/>
        <p:txBody>
          <a:bodyPr/>
          <a:lstStyle>
            <a:lvl1pPr algn="l">
              <a:defRPr sz="800">
                <a:solidFill>
                  <a:schemeClr val="bg1"/>
                </a:solidFill>
              </a:defRPr>
            </a:lvl1pPr>
          </a:lstStyle>
          <a:p>
            <a:pPr>
              <a:defRPr/>
            </a:pPr>
            <a:fld id="{3F61A141-E527-493E-B2C1-81A26EEA5FA9}" type="datetime4">
              <a:rPr lang="en-US"/>
              <a:pPr>
                <a:defRPr/>
              </a:pPr>
              <a:t>August 29, 2011</a:t>
            </a:fld>
            <a:endParaRPr lang="en-US" dirty="0"/>
          </a:p>
        </p:txBody>
      </p:sp>
      <p:sp>
        <p:nvSpPr>
          <p:cNvPr id="6" name="Footer Placeholder 4"/>
          <p:cNvSpPr>
            <a:spLocks noGrp="1"/>
          </p:cNvSpPr>
          <p:nvPr>
            <p:ph type="ftr" sz="quarter" idx="11"/>
          </p:nvPr>
        </p:nvSpPr>
        <p:spPr>
          <a:xfrm>
            <a:off x="6245225" y="6408738"/>
            <a:ext cx="2306638" cy="365125"/>
          </a:xfrm>
        </p:spPr>
        <p:txBody>
          <a:bodyPr/>
          <a:lstStyle>
            <a:lvl1pPr algn="l">
              <a:defRPr sz="800">
                <a:solidFill>
                  <a:schemeClr val="bg1"/>
                </a:solidFill>
              </a:defRPr>
            </a:lvl1pPr>
          </a:lstStyle>
          <a:p>
            <a:pPr>
              <a:defRPr/>
            </a:pPr>
            <a:r>
              <a:rPr lang="en-US"/>
              <a:t>© 2009 Bill &amp; Melinda Gates Foundation       | </a:t>
            </a:r>
          </a:p>
        </p:txBody>
      </p:sp>
      <p:sp>
        <p:nvSpPr>
          <p:cNvPr id="7" name="Slide Number Placeholder 5"/>
          <p:cNvSpPr>
            <a:spLocks noGrp="1"/>
          </p:cNvSpPr>
          <p:nvPr>
            <p:ph type="sldNum" sz="quarter" idx="12"/>
          </p:nvPr>
        </p:nvSpPr>
        <p:spPr/>
        <p:txBody>
          <a:bodyPr/>
          <a:lstStyle>
            <a:lvl1pPr algn="r">
              <a:defRPr sz="1000">
                <a:solidFill>
                  <a:schemeClr val="bg1"/>
                </a:solidFill>
              </a:defRPr>
            </a:lvl1pPr>
          </a:lstStyle>
          <a:p>
            <a:pPr>
              <a:defRPr/>
            </a:pPr>
            <a:fld id="{9C5C044C-4635-4A4A-BD35-3A8CB98B86B3}" type="slidenum">
              <a:rPr lang="en-US"/>
              <a:pPr>
                <a:defRPr/>
              </a:pPr>
              <a:t>‹#›</a:t>
            </a:fld>
            <a:endParaRPr lang="en-US" dirty="0"/>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4"/>
          <p:cNvSpPr>
            <a:spLocks noGrp="1"/>
          </p:cNvSpPr>
          <p:nvPr>
            <p:ph type="sldNum" sz="quarter" idx="10"/>
          </p:nvPr>
        </p:nvSpPr>
        <p:spPr/>
        <p:txBody>
          <a:bodyPr/>
          <a:lstStyle>
            <a:lvl1pPr>
              <a:defRPr/>
            </a:lvl1pPr>
          </a:lstStyle>
          <a:p>
            <a:pPr>
              <a:defRPr/>
            </a:pPr>
            <a:fld id="{36CF35AE-65B5-43C1-B7ED-338D98DA21E5}" type="slidenum">
              <a:rPr lang="en-US"/>
              <a:pPr>
                <a:defRPr/>
              </a:pPr>
              <a:t>‹#›</a:t>
            </a:fld>
            <a:endParaRPr lang="en-US"/>
          </a:p>
        </p:txBody>
      </p:sp>
      <p:sp>
        <p:nvSpPr>
          <p:cNvPr id="4" name="Footer Placeholder 30"/>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grpSp>
        <p:nvGrpSpPr>
          <p:cNvPr id="2" name="Group 31"/>
          <p:cNvGrpSpPr>
            <a:grpSpLocks/>
          </p:cNvGrpSpPr>
          <p:nvPr userDrawn="1"/>
        </p:nvGrpSpPr>
        <p:grpSpPr bwMode="auto">
          <a:xfrm>
            <a:off x="0" y="0"/>
            <a:ext cx="9144000" cy="1289050"/>
            <a:chOff x="0" y="-3175"/>
            <a:chExt cx="9144000" cy="1289050"/>
          </a:xfrm>
        </p:grpSpPr>
        <p:pic>
          <p:nvPicPr>
            <p:cNvPr id="3" name="Picture 9" descr="_0015_16.jpg"/>
            <p:cNvPicPr>
              <a:picLocks noChangeAspect="1"/>
            </p:cNvPicPr>
            <p:nvPr/>
          </p:nvPicPr>
          <p:blipFill>
            <a:blip r:embed="rId2"/>
            <a:srcRect b="4274"/>
            <a:stretch>
              <a:fillRect/>
            </a:stretch>
          </p:blipFill>
          <p:spPr bwMode="auto">
            <a:xfrm>
              <a:off x="0" y="0"/>
              <a:ext cx="9144000" cy="1282700"/>
            </a:xfrm>
            <a:prstGeom prst="rect">
              <a:avLst/>
            </a:prstGeom>
            <a:noFill/>
            <a:ln w="9525">
              <a:noFill/>
              <a:miter lim="800000"/>
              <a:headEnd/>
              <a:tailEnd/>
            </a:ln>
          </p:spPr>
        </p:pic>
        <p:sp>
          <p:nvSpPr>
            <p:cNvPr id="4" name="Freeform 21"/>
            <p:cNvSpPr>
              <a:spLocks/>
            </p:cNvSpPr>
            <p:nvPr/>
          </p:nvSpPr>
          <p:spPr bwMode="auto">
            <a:xfrm>
              <a:off x="1371600" y="-3175"/>
              <a:ext cx="7256463"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5"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6" name="Slide Number Placeholder 2"/>
          <p:cNvSpPr>
            <a:spLocks noGrp="1"/>
          </p:cNvSpPr>
          <p:nvPr>
            <p:ph type="sldNum" sz="quarter" idx="10"/>
          </p:nvPr>
        </p:nvSpPr>
        <p:spPr/>
        <p:txBody>
          <a:bodyPr/>
          <a:lstStyle>
            <a:lvl1pPr>
              <a:defRPr>
                <a:solidFill>
                  <a:srgbClr val="A6A6A6"/>
                </a:solidFill>
              </a:defRPr>
            </a:lvl1pPr>
          </a:lstStyle>
          <a:p>
            <a:pPr>
              <a:defRPr/>
            </a:pPr>
            <a:fld id="{703BAAA7-7C58-4A50-93E8-2C513C5A593D}" type="slidenum">
              <a:rPr lang="en-US"/>
              <a:pPr>
                <a:defRPr/>
              </a:pPr>
              <a:t>‹#›</a:t>
            </a:fld>
            <a:endParaRPr lang="en-US"/>
          </a:p>
        </p:txBody>
      </p:sp>
      <p:sp>
        <p:nvSpPr>
          <p:cNvPr id="7" name="Footer Placeholder 3"/>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pSp>
        <p:nvGrpSpPr>
          <p:cNvPr id="3" name="Group 15"/>
          <p:cNvGrpSpPr>
            <a:grpSpLocks/>
          </p:cNvGrpSpPr>
          <p:nvPr userDrawn="1"/>
        </p:nvGrpSpPr>
        <p:grpSpPr bwMode="auto">
          <a:xfrm>
            <a:off x="0" y="-3175"/>
            <a:ext cx="9144000" cy="1289050"/>
            <a:chOff x="0" y="-3175"/>
            <a:chExt cx="9144000" cy="1289050"/>
          </a:xfrm>
        </p:grpSpPr>
        <p:pic>
          <p:nvPicPr>
            <p:cNvPr id="4" name="Picture 9" descr="_0013_14.jpg"/>
            <p:cNvPicPr>
              <a:picLocks noChangeAspect="1"/>
            </p:cNvPicPr>
            <p:nvPr/>
          </p:nvPicPr>
          <p:blipFill>
            <a:blip r:embed="rId2"/>
            <a:srcRect b="4276"/>
            <a:stretch>
              <a:fillRect/>
            </a:stretch>
          </p:blipFill>
          <p:spPr bwMode="auto">
            <a:xfrm>
              <a:off x="0" y="0"/>
              <a:ext cx="9144000" cy="1282700"/>
            </a:xfrm>
            <a:prstGeom prst="rect">
              <a:avLst/>
            </a:prstGeom>
            <a:noFill/>
            <a:ln w="9525">
              <a:noFill/>
              <a:miter lim="800000"/>
              <a:headEnd/>
              <a:tailEnd/>
            </a:ln>
          </p:spPr>
        </p:pic>
        <p:sp>
          <p:nvSpPr>
            <p:cNvPr id="5"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6"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12" name="Title 1"/>
          <p:cNvSpPr>
            <a:spLocks noGrp="1"/>
          </p:cNvSpPr>
          <p:nvPr>
            <p:ph type="title"/>
          </p:nvPr>
        </p:nvSpPr>
        <p:spPr>
          <a:xfrm>
            <a:off x="0" y="-1"/>
            <a:ext cx="6096000" cy="1285875"/>
          </a:xfrm>
        </p:spPr>
        <p:txBody>
          <a:bodyPr/>
          <a:lstStyle/>
          <a:p>
            <a:r>
              <a:rPr lang="en-US" smtClean="0"/>
              <a:t>Click to edit Master title style</a:t>
            </a:r>
            <a:endParaRPr lang="en-US"/>
          </a:p>
        </p:txBody>
      </p:sp>
      <p:sp>
        <p:nvSpPr>
          <p:cNvPr id="7" name="Slide Number Placeholder 24"/>
          <p:cNvSpPr>
            <a:spLocks noGrp="1"/>
          </p:cNvSpPr>
          <p:nvPr>
            <p:ph type="sldNum" sz="quarter" idx="10"/>
          </p:nvPr>
        </p:nvSpPr>
        <p:spPr/>
        <p:txBody>
          <a:bodyPr/>
          <a:lstStyle>
            <a:lvl1pPr>
              <a:defRPr>
                <a:solidFill>
                  <a:srgbClr val="9F9F9F"/>
                </a:solidFill>
              </a:defRPr>
            </a:lvl1pPr>
          </a:lstStyle>
          <a:p>
            <a:pPr>
              <a:defRPr/>
            </a:pPr>
            <a:fld id="{EB982FF9-1BBD-43A9-99D1-2E8F3583A804}" type="slidenum">
              <a:rPr lang="en-US"/>
              <a:pPr>
                <a:defRPr/>
              </a:pPr>
              <a:t>‹#›</a:t>
            </a:fld>
            <a:endParaRPr lang="en-US"/>
          </a:p>
        </p:txBody>
      </p:sp>
      <p:sp>
        <p:nvSpPr>
          <p:cNvPr id="8" name="Footer Placeholder 3"/>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rgbClr val="0091B2"/>
        </a:solidFill>
        <a:effectLst/>
      </p:bgPr>
    </p:bg>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9_Title Slide">
    <p:bg>
      <p:bgPr>
        <a:solidFill>
          <a:srgbClr val="0091B2"/>
        </a:solidFill>
        <a:effectLst/>
      </p:bgPr>
    </p:bg>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1981200" y="0"/>
            <a:ext cx="7162800" cy="6858000"/>
          </a:xfrm>
          <a:prstGeom prst="rect">
            <a:avLst/>
          </a:prstGeom>
          <a:noFill/>
          <a:ln w="9525">
            <a:noFill/>
            <a:miter lim="800000"/>
            <a:headEnd/>
            <a:tailEnd/>
          </a:ln>
          <a:effectLst/>
        </p:spPr>
        <p:txBody>
          <a:bodyPr wrap="none" anchor="ctr"/>
          <a:lstStyle/>
          <a:p>
            <a:pPr defTabSz="914363" fontAlgn="auto">
              <a:spcBef>
                <a:spcPts val="0"/>
              </a:spcBef>
              <a:spcAft>
                <a:spcPts val="0"/>
              </a:spcAft>
              <a:defRPr/>
            </a:pPr>
            <a:endParaRPr lang="en-US">
              <a:latin typeface="Arial" pitchFamily="-110" charset="0"/>
            </a:endParaRPr>
          </a:p>
        </p:txBody>
      </p:sp>
      <p:sp>
        <p:nvSpPr>
          <p:cNvPr id="5" name="Rectangle 5"/>
          <p:cNvSpPr>
            <a:spLocks noChangeArrowheads="1"/>
          </p:cNvSpPr>
          <p:nvPr/>
        </p:nvSpPr>
        <p:spPr bwMode="auto">
          <a:xfrm>
            <a:off x="0" y="0"/>
            <a:ext cx="1981200" cy="6858000"/>
          </a:xfrm>
          <a:prstGeom prst="rect">
            <a:avLst/>
          </a:prstGeom>
          <a:gradFill rotWithShape="1">
            <a:gsLst>
              <a:gs pos="0">
                <a:srgbClr val="000066"/>
              </a:gs>
              <a:gs pos="100000">
                <a:srgbClr val="3366CC"/>
              </a:gs>
            </a:gsLst>
            <a:lin ang="5400000" scaled="1"/>
          </a:gradFill>
          <a:ln w="9525">
            <a:noFill/>
            <a:miter lim="800000"/>
            <a:headEnd/>
            <a:tailEnd/>
          </a:ln>
          <a:effectLst/>
        </p:spPr>
        <p:txBody>
          <a:bodyPr wrap="none" anchor="ctr"/>
          <a:lstStyle/>
          <a:p>
            <a:pPr algn="ctr" defTabSz="914363" eaLnBrk="0" fontAlgn="auto" hangingPunct="0">
              <a:spcBef>
                <a:spcPts val="0"/>
              </a:spcBef>
              <a:spcAft>
                <a:spcPts val="0"/>
              </a:spcAft>
              <a:defRPr/>
            </a:pPr>
            <a:endParaRPr lang="en-US" sz="2400">
              <a:solidFill>
                <a:schemeClr val="tx2"/>
              </a:solidFill>
              <a:latin typeface="Times New Roman" pitchFamily="-110" charset="0"/>
            </a:endParaRPr>
          </a:p>
        </p:txBody>
      </p:sp>
      <p:pic>
        <p:nvPicPr>
          <p:cNvPr id="6" name="Picture 6"/>
          <p:cNvPicPr>
            <a:picLocks noChangeAspect="1" noChangeArrowheads="1"/>
          </p:cNvPicPr>
          <p:nvPr/>
        </p:nvPicPr>
        <p:blipFill>
          <a:blip r:embed="rId2"/>
          <a:srcRect/>
          <a:stretch>
            <a:fillRect/>
          </a:stretch>
        </p:blipFill>
        <p:spPr bwMode="auto">
          <a:xfrm>
            <a:off x="228600" y="762000"/>
            <a:ext cx="1371600" cy="476250"/>
          </a:xfrm>
          <a:prstGeom prst="rect">
            <a:avLst/>
          </a:prstGeom>
          <a:noFill/>
          <a:ln w="9525">
            <a:noFill/>
            <a:miter lim="800000"/>
            <a:headEnd/>
            <a:tailEnd/>
          </a:ln>
        </p:spPr>
      </p:pic>
      <p:sp>
        <p:nvSpPr>
          <p:cNvPr id="7" name="Text Box 7"/>
          <p:cNvSpPr txBox="1">
            <a:spLocks noChangeArrowheads="1"/>
          </p:cNvSpPr>
          <p:nvPr/>
        </p:nvSpPr>
        <p:spPr bwMode="white">
          <a:xfrm>
            <a:off x="228600" y="5392738"/>
            <a:ext cx="1600200" cy="1465262"/>
          </a:xfrm>
          <a:prstGeom prst="rect">
            <a:avLst/>
          </a:prstGeom>
          <a:noFill/>
          <a:ln w="9525">
            <a:noFill/>
            <a:miter lim="800000"/>
            <a:headEnd/>
            <a:tailEnd/>
          </a:ln>
          <a:effectLst/>
        </p:spPr>
        <p:txBody>
          <a:bodyPr>
            <a:spAutoFit/>
          </a:bodyPr>
          <a:lstStyle/>
          <a:p>
            <a:pPr defTabSz="914363" eaLnBrk="0" fontAlgn="auto" hangingPunct="0">
              <a:spcBef>
                <a:spcPct val="50000"/>
              </a:spcBef>
              <a:spcAft>
                <a:spcPts val="0"/>
              </a:spcAft>
              <a:defRPr/>
            </a:pPr>
            <a:r>
              <a:rPr lang="en-US">
                <a:solidFill>
                  <a:srgbClr val="FFFFFF"/>
                </a:solidFill>
                <a:latin typeface="AGaramond Bold" pitchFamily="18" charset="0"/>
              </a:rPr>
              <a:t>Southern</a:t>
            </a:r>
            <a:br>
              <a:rPr lang="en-US">
                <a:solidFill>
                  <a:srgbClr val="FFFFFF"/>
                </a:solidFill>
                <a:latin typeface="AGaramond Bold" pitchFamily="18" charset="0"/>
              </a:rPr>
            </a:br>
            <a:r>
              <a:rPr lang="en-US">
                <a:solidFill>
                  <a:srgbClr val="FFFFFF"/>
                </a:solidFill>
                <a:latin typeface="AGaramond Bold" pitchFamily="18" charset="0"/>
              </a:rPr>
              <a:t>Regional</a:t>
            </a:r>
            <a:br>
              <a:rPr lang="en-US">
                <a:solidFill>
                  <a:srgbClr val="FFFFFF"/>
                </a:solidFill>
                <a:latin typeface="AGaramond Bold" pitchFamily="18" charset="0"/>
              </a:rPr>
            </a:br>
            <a:r>
              <a:rPr lang="en-US">
                <a:solidFill>
                  <a:srgbClr val="FFFFFF"/>
                </a:solidFill>
                <a:latin typeface="AGaramond Bold" pitchFamily="18" charset="0"/>
              </a:rPr>
              <a:t>Education</a:t>
            </a:r>
            <a:br>
              <a:rPr lang="en-US">
                <a:solidFill>
                  <a:srgbClr val="FFFFFF"/>
                </a:solidFill>
                <a:latin typeface="AGaramond Bold" pitchFamily="18" charset="0"/>
              </a:rPr>
            </a:br>
            <a:r>
              <a:rPr lang="en-US">
                <a:solidFill>
                  <a:srgbClr val="FFFFFF"/>
                </a:solidFill>
                <a:latin typeface="AGaramond Bold" pitchFamily="18" charset="0"/>
              </a:rPr>
              <a:t>Board</a:t>
            </a:r>
            <a:br>
              <a:rPr lang="en-US">
                <a:solidFill>
                  <a:srgbClr val="FFFFFF"/>
                </a:solidFill>
                <a:latin typeface="AGaramond Bold" pitchFamily="18" charset="0"/>
              </a:rPr>
            </a:br>
            <a:endParaRPr lang="en-US">
              <a:solidFill>
                <a:srgbClr val="FFFFFF"/>
              </a:solidFill>
              <a:latin typeface="AGaramond Bold" pitchFamily="18" charset="0"/>
            </a:endParaRPr>
          </a:p>
        </p:txBody>
      </p:sp>
      <p:sp>
        <p:nvSpPr>
          <p:cNvPr id="23555" name="Rectangle 3"/>
          <p:cNvSpPr>
            <a:spLocks noGrp="1" noChangeArrowheads="1"/>
          </p:cNvSpPr>
          <p:nvPr>
            <p:ph type="ctrTitle"/>
          </p:nvPr>
        </p:nvSpPr>
        <p:spPr>
          <a:xfrm>
            <a:off x="2362200" y="2286000"/>
            <a:ext cx="6400800" cy="1143000"/>
          </a:xfrm>
        </p:spPr>
        <p:txBody>
          <a:bodyPr/>
          <a:lstStyle>
            <a:lvl1pPr>
              <a:defRPr/>
            </a:lvl1pPr>
          </a:lstStyle>
          <a:p>
            <a:endParaRPr lang="en-US"/>
          </a:p>
        </p:txBody>
      </p:sp>
      <p:sp>
        <p:nvSpPr>
          <p:cNvPr id="23556" name="Rectangle 4"/>
          <p:cNvSpPr>
            <a:spLocks noGrp="1" noChangeArrowheads="1"/>
          </p:cNvSpPr>
          <p:nvPr>
            <p:ph type="subTitle" idx="1"/>
          </p:nvPr>
        </p:nvSpPr>
        <p:spPr>
          <a:xfrm>
            <a:off x="2362200" y="3886200"/>
            <a:ext cx="6400800" cy="2209800"/>
          </a:xfrm>
        </p:spPr>
        <p:txBody>
          <a:bodyPr/>
          <a:lstStyle>
            <a:lvl1pPr marL="0" indent="0" algn="ctr">
              <a:buFont typeface="Wingdings" pitchFamily="-110" charset="2"/>
              <a:buNone/>
              <a:defRPr sz="3200"/>
            </a:lvl1pPr>
          </a:lstStyle>
          <a:p>
            <a:endParaRPr lang="en-US"/>
          </a:p>
        </p:txBody>
      </p:sp>
    </p:spTree>
  </p:cSld>
  <p:clrMapOvr>
    <a:masterClrMapping/>
  </p:clrMapOvr>
  <p:transition>
    <p:fade thruBlk="1"/>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thruBlk="1"/>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fade thruBlk="1"/>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09800" y="1828800"/>
            <a:ext cx="32385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600700" y="1828800"/>
            <a:ext cx="32385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thruBlk="1"/>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Two Content Comparison">
    <p:spTree>
      <p:nvGrpSpPr>
        <p:cNvPr id="1" name=""/>
        <p:cNvGrpSpPr/>
        <p:nvPr/>
      </p:nvGrpSpPr>
      <p:grpSpPr>
        <a:xfrm>
          <a:off x="0" y="0"/>
          <a:ext cx="0" cy="0"/>
          <a:chOff x="0" y="0"/>
          <a:chExt cx="0" cy="0"/>
        </a:xfrm>
      </p:grpSpPr>
      <p:sp>
        <p:nvSpPr>
          <p:cNvPr id="7" name="Rectangle 12"/>
          <p:cNvSpPr/>
          <p:nvPr/>
        </p:nvSpPr>
        <p:spPr bwMode="auto">
          <a:xfrm>
            <a:off x="0" y="6293999"/>
            <a:ext cx="9144000" cy="564001"/>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a:solidFill>
                <a:schemeClr val="accent1">
                  <a:lumMod val="50000"/>
                </a:schemeClr>
              </a:solidFill>
              <a:latin typeface="Segoe" pitchFamily="34" charset="0"/>
            </a:endParaRPr>
          </a:p>
        </p:txBody>
      </p:sp>
      <p:sp>
        <p:nvSpPr>
          <p:cNvPr id="2" name="Title 1"/>
          <p:cNvSpPr>
            <a:spLocks noGrp="1"/>
          </p:cNvSpPr>
          <p:nvPr>
            <p:ph type="title"/>
          </p:nvPr>
        </p:nvSpPr>
        <p:spPr>
          <a:xfrm>
            <a:off x="700088" y="463461"/>
            <a:ext cx="7983537" cy="498598"/>
          </a:xfrm>
        </p:spPr>
        <p:txBody>
          <a:bodyPr/>
          <a:lstStyle>
            <a:lvl1pPr>
              <a:defRPr spc="0"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700087" y="1569934"/>
            <a:ext cx="3783013" cy="664797"/>
          </a:xfrm>
        </p:spPr>
        <p:txBody>
          <a:bodyPr/>
          <a:lstStyle>
            <a:lvl1pPr marL="0" indent="0">
              <a:lnSpc>
                <a:spcPct val="90000"/>
              </a:lnSpc>
              <a:spcBef>
                <a:spcPts val="0"/>
              </a:spcBef>
              <a:buNone/>
              <a:defRPr sz="2400" b="1" spc="0" baseline="0">
                <a:solidFill>
                  <a:schemeClr val="tx1">
                    <a:lumMod val="75000"/>
                  </a:schemeClr>
                </a:solidFill>
              </a:defRPr>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700088" y="2307776"/>
            <a:ext cx="3783012" cy="3910232"/>
          </a:xfrm>
        </p:spPr>
        <p:txBody>
          <a:bodyPr/>
          <a:lstStyle>
            <a:lvl1pPr marL="228600" indent="-228600">
              <a:lnSpc>
                <a:spcPts val="2400"/>
              </a:lnSpc>
              <a:defRPr sz="2000" spc="0" baseline="0"/>
            </a:lvl1pPr>
            <a:lvl2pPr marL="461963" indent="-233363">
              <a:lnSpc>
                <a:spcPts val="2400"/>
              </a:lnSpc>
              <a:defRPr sz="1800" spc="0" baseline="0"/>
            </a:lvl2pPr>
            <a:lvl3pPr marL="633413" indent="-227013">
              <a:lnSpc>
                <a:spcPts val="2400"/>
              </a:lnSpc>
              <a:defRPr sz="1600" spc="0" baseline="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661855" y="1569934"/>
            <a:ext cx="4021770" cy="664797"/>
          </a:xfrm>
        </p:spPr>
        <p:txBody>
          <a:bodyPr/>
          <a:lstStyle>
            <a:lvl1pPr marL="0" indent="0">
              <a:lnSpc>
                <a:spcPct val="90000"/>
              </a:lnSpc>
              <a:spcBef>
                <a:spcPts val="0"/>
              </a:spcBef>
              <a:buNone/>
              <a:defRPr sz="2400" b="1" spc="0" baseline="0">
                <a:solidFill>
                  <a:schemeClr val="tx1">
                    <a:lumMod val="75000"/>
                  </a:schemeClr>
                </a:solidFill>
              </a:defRPr>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0900" y="2307776"/>
            <a:ext cx="4022725" cy="3910232"/>
          </a:xfrm>
        </p:spPr>
        <p:txBody>
          <a:bodyPr/>
          <a:lstStyle>
            <a:lvl1pPr marL="231775" indent="-231775">
              <a:lnSpc>
                <a:spcPts val="2400"/>
              </a:lnSpc>
              <a:defRPr lang="en-US" sz="2000" b="1" kern="1200" spc="0" baseline="0" dirty="0" smtClean="0">
                <a:solidFill>
                  <a:schemeClr val="tx1"/>
                </a:solidFill>
                <a:latin typeface="+mn-lt"/>
                <a:ea typeface="+mn-ea"/>
                <a:cs typeface="+mn-cs"/>
              </a:defRPr>
            </a:lvl1pPr>
            <a:lvl2pPr marL="461963" indent="-230188">
              <a:lnSpc>
                <a:spcPts val="2400"/>
              </a:lnSpc>
              <a:defRPr lang="en-US" sz="1800" b="1" kern="1200" spc="0" baseline="0" dirty="0" smtClean="0">
                <a:solidFill>
                  <a:schemeClr val="tx1"/>
                </a:solidFill>
                <a:latin typeface="+mn-lt"/>
                <a:ea typeface="+mn-ea"/>
                <a:cs typeface="+mn-cs"/>
              </a:defRPr>
            </a:lvl2pPr>
            <a:lvl3pPr marL="682625" indent="-220663">
              <a:lnSpc>
                <a:spcPts val="2400"/>
              </a:lnSpc>
              <a:defRPr lang="en-US" sz="1600" b="1" kern="1200" spc="0" baseline="0" dirty="0" smtClean="0">
                <a:solidFill>
                  <a:schemeClr val="tx1"/>
                </a:solidFill>
                <a:latin typeface="+mn-lt"/>
                <a:ea typeface="+mn-ea"/>
                <a:cs typeface="+mn-cs"/>
              </a:defRPr>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8" name="Date Placeholder 3"/>
          <p:cNvSpPr>
            <a:spLocks noGrp="1"/>
          </p:cNvSpPr>
          <p:nvPr>
            <p:ph type="dt" sz="half" idx="10"/>
          </p:nvPr>
        </p:nvSpPr>
        <p:spPr/>
        <p:txBody>
          <a:bodyPr/>
          <a:lstStyle>
            <a:lvl1pPr algn="l">
              <a:defRPr sz="800">
                <a:solidFill>
                  <a:schemeClr val="bg1"/>
                </a:solidFill>
              </a:defRPr>
            </a:lvl1pPr>
          </a:lstStyle>
          <a:p>
            <a:pPr>
              <a:defRPr/>
            </a:pPr>
            <a:fld id="{D5030503-7BBB-49AA-B40F-4AC0A6C607EF}" type="datetime4">
              <a:rPr lang="en-US"/>
              <a:pPr>
                <a:defRPr/>
              </a:pPr>
              <a:t>August 29, 2011</a:t>
            </a:fld>
            <a:endParaRPr lang="en-US" dirty="0"/>
          </a:p>
        </p:txBody>
      </p:sp>
      <p:sp>
        <p:nvSpPr>
          <p:cNvPr id="9" name="Footer Placeholder 4"/>
          <p:cNvSpPr>
            <a:spLocks noGrp="1"/>
          </p:cNvSpPr>
          <p:nvPr>
            <p:ph type="ftr" sz="quarter" idx="11"/>
          </p:nvPr>
        </p:nvSpPr>
        <p:spPr/>
        <p:txBody>
          <a:bodyPr/>
          <a:lstStyle>
            <a:lvl1pPr algn="l">
              <a:defRPr sz="800">
                <a:solidFill>
                  <a:schemeClr val="bg1"/>
                </a:solidFill>
              </a:defRPr>
            </a:lvl1pPr>
          </a:lstStyle>
          <a:p>
            <a:pPr>
              <a:defRPr/>
            </a:pPr>
            <a:r>
              <a:rPr lang="en-US"/>
              <a:t>© 2009 Bill &amp; Melinda Gates Foundation       | </a:t>
            </a:r>
          </a:p>
        </p:txBody>
      </p:sp>
      <p:sp>
        <p:nvSpPr>
          <p:cNvPr id="10" name="Slide Number Placeholder 5"/>
          <p:cNvSpPr>
            <a:spLocks noGrp="1"/>
          </p:cNvSpPr>
          <p:nvPr>
            <p:ph type="sldNum" sz="quarter" idx="12"/>
          </p:nvPr>
        </p:nvSpPr>
        <p:spPr/>
        <p:txBody>
          <a:bodyPr/>
          <a:lstStyle>
            <a:lvl1pPr algn="r">
              <a:defRPr sz="1000">
                <a:solidFill>
                  <a:schemeClr val="bg1"/>
                </a:solidFill>
              </a:defRPr>
            </a:lvl1pPr>
          </a:lstStyle>
          <a:p>
            <a:pPr>
              <a:defRPr/>
            </a:pPr>
            <a:fld id="{51F88EA8-E45B-4073-A5D8-BB98DD86B286}" type="slidenum">
              <a:rPr lang="en-US"/>
              <a:pPr>
                <a:defRPr/>
              </a:pPr>
              <a:t>‹#›</a:t>
            </a:fld>
            <a:endParaRPr lang="en-US" dirty="0"/>
          </a:p>
        </p:txBody>
      </p:sp>
    </p:spTree>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thruBlk="1"/>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thruBlk="1"/>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thruBlk="1"/>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thruBlk="1"/>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thruBlk="1"/>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304800"/>
            <a:ext cx="1657350"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09800" y="304800"/>
            <a:ext cx="481965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thruBlk="1"/>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Footer Placeholder 3"/>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5" name="Slide Number Placeholder 4"/>
          <p:cNvSpPr>
            <a:spLocks noGrp="1"/>
          </p:cNvSpPr>
          <p:nvPr>
            <p:ph type="sldNum" sz="quarter" idx="11"/>
          </p:nvPr>
        </p:nvSpPr>
        <p:spPr/>
        <p:txBody>
          <a:bodyPr/>
          <a:lstStyle>
            <a:lvl1pPr>
              <a:defRPr/>
            </a:lvl1pPr>
          </a:lstStyle>
          <a:p>
            <a:pPr>
              <a:defRPr/>
            </a:pPr>
            <a:fld id="{8A32888E-525F-4BBF-881F-0B59F095877B}" type="slidenum">
              <a:rPr lang="en-US"/>
              <a:pPr>
                <a:defRPr/>
              </a:pPr>
              <a:t>‹#›</a:t>
            </a:fld>
            <a:endParaRPr lang="en-US"/>
          </a:p>
        </p:txBody>
      </p:sp>
    </p:spTree>
  </p:cSld>
  <p:clrMapOvr>
    <a:masterClrMapping/>
  </p:clrMapOvr>
  <p:transition>
    <p:fade thruBlk="1"/>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5" name="Slide Number Placeholder 4"/>
          <p:cNvSpPr>
            <a:spLocks noGrp="1"/>
          </p:cNvSpPr>
          <p:nvPr>
            <p:ph type="sldNum" sz="quarter" idx="11"/>
          </p:nvPr>
        </p:nvSpPr>
        <p:spPr/>
        <p:txBody>
          <a:bodyPr/>
          <a:lstStyle>
            <a:lvl1pPr>
              <a:defRPr/>
            </a:lvl1pPr>
          </a:lstStyle>
          <a:p>
            <a:pPr>
              <a:defRPr/>
            </a:pPr>
            <a:fld id="{8C3B5C74-EBD0-4E26-B8A4-DB02A60D6A1E}" type="slidenum">
              <a:rPr lang="en-US"/>
              <a:pPr>
                <a:defRPr/>
              </a:pPr>
              <a:t>‹#›</a:t>
            </a:fld>
            <a:endParaRPr lang="en-US"/>
          </a:p>
        </p:txBody>
      </p:sp>
    </p:spTree>
  </p:cSld>
  <p:clrMapOvr>
    <a:masterClrMapping/>
  </p:clrMapOvr>
  <p:transition>
    <p:fade thruBlk="1"/>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5" name="Slide Number Placeholder 4"/>
          <p:cNvSpPr>
            <a:spLocks noGrp="1"/>
          </p:cNvSpPr>
          <p:nvPr>
            <p:ph type="sldNum" sz="quarter" idx="11"/>
          </p:nvPr>
        </p:nvSpPr>
        <p:spPr/>
        <p:txBody>
          <a:bodyPr/>
          <a:lstStyle>
            <a:lvl1pPr>
              <a:defRPr/>
            </a:lvl1pPr>
          </a:lstStyle>
          <a:p>
            <a:pPr>
              <a:defRPr/>
            </a:pPr>
            <a:fld id="{0BE995D5-0E82-4E33-9964-6190D57E8E71}" type="slidenum">
              <a:rPr lang="en-US"/>
              <a:pPr>
                <a:defRPr/>
              </a:pPr>
              <a:t>‹#›</a:t>
            </a:fld>
            <a:endParaRPr lang="en-US"/>
          </a:p>
        </p:txBody>
      </p:sp>
    </p:spTree>
  </p:cSld>
  <p:clrMapOvr>
    <a:masterClrMapping/>
  </p:clrMapOvr>
  <p:transition>
    <p:fade thruBlk="1"/>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71600"/>
            <a:ext cx="4038600"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4038600"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6" name="Slide Number Placeholder 5"/>
          <p:cNvSpPr>
            <a:spLocks noGrp="1"/>
          </p:cNvSpPr>
          <p:nvPr>
            <p:ph type="sldNum" sz="quarter" idx="11"/>
          </p:nvPr>
        </p:nvSpPr>
        <p:spPr/>
        <p:txBody>
          <a:bodyPr/>
          <a:lstStyle>
            <a:lvl1pPr>
              <a:defRPr/>
            </a:lvl1pPr>
          </a:lstStyle>
          <a:p>
            <a:pPr>
              <a:defRPr/>
            </a:pPr>
            <a:fld id="{25E80F95-252C-47AA-9445-EBF5A7EE4B9D}" type="slidenum">
              <a:rPr lang="en-US"/>
              <a:pPr>
                <a:defRPr/>
              </a:pPr>
              <a:t>‹#›</a:t>
            </a:fld>
            <a:endParaRPr lang="en-US"/>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ur Content Comparison">
    <p:spTree>
      <p:nvGrpSpPr>
        <p:cNvPr id="1" name=""/>
        <p:cNvGrpSpPr/>
        <p:nvPr/>
      </p:nvGrpSpPr>
      <p:grpSpPr>
        <a:xfrm>
          <a:off x="0" y="0"/>
          <a:ext cx="0" cy="0"/>
          <a:chOff x="0" y="0"/>
          <a:chExt cx="0" cy="0"/>
        </a:xfrm>
      </p:grpSpPr>
      <p:sp>
        <p:nvSpPr>
          <p:cNvPr id="11" name="Rectangle 16"/>
          <p:cNvSpPr/>
          <p:nvPr/>
        </p:nvSpPr>
        <p:spPr bwMode="auto">
          <a:xfrm>
            <a:off x="0" y="6293999"/>
            <a:ext cx="9144000" cy="564001"/>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a:solidFill>
                <a:schemeClr val="accent1">
                  <a:lumMod val="50000"/>
                </a:schemeClr>
              </a:solidFill>
              <a:latin typeface="Segoe" pitchFamily="34" charset="0"/>
            </a:endParaRPr>
          </a:p>
        </p:txBody>
      </p:sp>
      <p:sp>
        <p:nvSpPr>
          <p:cNvPr id="2" name="Title 1"/>
          <p:cNvSpPr>
            <a:spLocks noGrp="1"/>
          </p:cNvSpPr>
          <p:nvPr>
            <p:ph type="title"/>
          </p:nvPr>
        </p:nvSpPr>
        <p:spPr>
          <a:xfrm>
            <a:off x="700088" y="463461"/>
            <a:ext cx="7983537" cy="498598"/>
          </a:xfrm>
        </p:spPr>
        <p:txBody>
          <a:bodyPr/>
          <a:lstStyle>
            <a:lvl1pPr>
              <a:defRPr spc="0"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700814" y="1565102"/>
            <a:ext cx="3840161" cy="664797"/>
          </a:xfrm>
        </p:spPr>
        <p:txBody>
          <a:bodyPr/>
          <a:lstStyle>
            <a:lvl1pPr marL="0" indent="0">
              <a:lnSpc>
                <a:spcPct val="90000"/>
              </a:lnSpc>
              <a:spcBef>
                <a:spcPts val="0"/>
              </a:spcBef>
              <a:buNone/>
              <a:defRPr sz="2400" b="1" spc="0" baseline="0">
                <a:solidFill>
                  <a:schemeClr val="tx1">
                    <a:lumMod val="75000"/>
                  </a:schemeClr>
                </a:solidFill>
              </a:defRPr>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700813" y="2327930"/>
            <a:ext cx="3840162" cy="1435265"/>
          </a:xfrm>
        </p:spPr>
        <p:txBody>
          <a:bodyPr/>
          <a:lstStyle>
            <a:lvl1pPr marL="231775" indent="-231775">
              <a:lnSpc>
                <a:spcPts val="2200"/>
              </a:lnSpc>
              <a:spcBef>
                <a:spcPts val="0"/>
              </a:spcBef>
              <a:tabLst>
                <a:tab pos="231775" algn="l"/>
              </a:tabLst>
              <a:defRPr lang="en-US" sz="2000" b="1" kern="1200" spc="0" baseline="0" dirty="0" smtClean="0">
                <a:solidFill>
                  <a:schemeClr val="tx1"/>
                </a:solidFill>
                <a:latin typeface="+mn-lt"/>
                <a:ea typeface="+mn-ea"/>
                <a:cs typeface="+mn-cs"/>
              </a:defRPr>
            </a:lvl1pPr>
            <a:lvl2pPr marL="461963" indent="-230188">
              <a:lnSpc>
                <a:spcPts val="2200"/>
              </a:lnSpc>
              <a:spcBef>
                <a:spcPts val="0"/>
              </a:spcBef>
              <a:defRPr lang="en-US" sz="1800" b="1" kern="1200" spc="0" baseline="0" dirty="0" smtClean="0">
                <a:solidFill>
                  <a:schemeClr val="tx1"/>
                </a:solidFill>
                <a:latin typeface="+mn-lt"/>
                <a:ea typeface="+mn-ea"/>
                <a:cs typeface="+mn-cs"/>
              </a:defRPr>
            </a:lvl2pPr>
            <a:lvl3pPr marL="682625" indent="-220663">
              <a:lnSpc>
                <a:spcPts val="2200"/>
              </a:lnSpc>
              <a:spcBef>
                <a:spcPts val="0"/>
              </a:spcBef>
              <a:defRPr lang="en-US" sz="1600" b="1" kern="1200" spc="0" baseline="0" dirty="0" smtClean="0">
                <a:solidFill>
                  <a:schemeClr val="tx1"/>
                </a:solidFill>
                <a:latin typeface="+mn-lt"/>
                <a:ea typeface="+mn-ea"/>
                <a:cs typeface="+mn-cs"/>
              </a:defRPr>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661855" y="1565102"/>
            <a:ext cx="4021769" cy="664797"/>
          </a:xfrm>
        </p:spPr>
        <p:txBody>
          <a:bodyPr/>
          <a:lstStyle>
            <a:lvl1pPr marL="0" indent="0">
              <a:lnSpc>
                <a:spcPct val="90000"/>
              </a:lnSpc>
              <a:spcBef>
                <a:spcPts val="0"/>
              </a:spcBef>
              <a:buNone/>
              <a:defRPr sz="2400" b="1" spc="0" baseline="0">
                <a:solidFill>
                  <a:schemeClr val="tx1">
                    <a:lumMod val="75000"/>
                  </a:schemeClr>
                </a:solidFill>
              </a:defRPr>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7" name="Text Placeholder 2"/>
          <p:cNvSpPr>
            <a:spLocks noGrp="1"/>
          </p:cNvSpPr>
          <p:nvPr>
            <p:ph type="body" idx="10"/>
          </p:nvPr>
        </p:nvSpPr>
        <p:spPr>
          <a:xfrm>
            <a:off x="700813" y="3852479"/>
            <a:ext cx="3840162" cy="664797"/>
          </a:xfrm>
        </p:spPr>
        <p:txBody>
          <a:bodyPr/>
          <a:lstStyle>
            <a:lvl1pPr marL="0" indent="0">
              <a:lnSpc>
                <a:spcPct val="90000"/>
              </a:lnSpc>
              <a:spcBef>
                <a:spcPts val="0"/>
              </a:spcBef>
              <a:buNone/>
              <a:defRPr sz="2400" b="1" spc="0" baseline="0">
                <a:solidFill>
                  <a:schemeClr val="tx1">
                    <a:lumMod val="75000"/>
                  </a:schemeClr>
                </a:solidFill>
              </a:defRPr>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8" name="Content Placeholder 3"/>
          <p:cNvSpPr>
            <a:spLocks noGrp="1"/>
          </p:cNvSpPr>
          <p:nvPr>
            <p:ph sz="half" idx="11"/>
          </p:nvPr>
        </p:nvSpPr>
        <p:spPr>
          <a:xfrm>
            <a:off x="700812" y="4668630"/>
            <a:ext cx="3852861" cy="1593048"/>
          </a:xfrm>
        </p:spPr>
        <p:txBody>
          <a:bodyPr/>
          <a:lstStyle>
            <a:lvl1pPr marL="231775" indent="-231775">
              <a:spcBef>
                <a:spcPts val="0"/>
              </a:spcBef>
              <a:defRPr lang="en-US" sz="2000" b="1" kern="1200" spc="0" baseline="0" dirty="0" smtClean="0">
                <a:solidFill>
                  <a:schemeClr val="tx1"/>
                </a:solidFill>
                <a:latin typeface="+mn-lt"/>
                <a:ea typeface="+mn-ea"/>
                <a:cs typeface="+mn-cs"/>
              </a:defRPr>
            </a:lvl1pPr>
            <a:lvl2pPr marL="461963" indent="-230188">
              <a:spcBef>
                <a:spcPts val="0"/>
              </a:spcBef>
              <a:defRPr lang="en-US" sz="1800" b="1" kern="1200" spc="0" baseline="0" dirty="0" smtClean="0">
                <a:solidFill>
                  <a:schemeClr val="tx1"/>
                </a:solidFill>
                <a:latin typeface="+mn-lt"/>
                <a:ea typeface="+mn-ea"/>
                <a:cs typeface="+mn-cs"/>
              </a:defRPr>
            </a:lvl2pPr>
            <a:lvl3pPr marL="682625" indent="-220663">
              <a:spcBef>
                <a:spcPts val="0"/>
              </a:spcBef>
              <a:defRPr lang="en-US" sz="1600" b="1" kern="1200" spc="0" baseline="0" dirty="0" smtClean="0">
                <a:solidFill>
                  <a:schemeClr val="tx1"/>
                </a:solidFill>
                <a:latin typeface="+mn-lt"/>
                <a:ea typeface="+mn-ea"/>
                <a:cs typeface="+mn-cs"/>
              </a:defRPr>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9" name="Text Placeholder 4"/>
          <p:cNvSpPr>
            <a:spLocks noGrp="1"/>
          </p:cNvSpPr>
          <p:nvPr>
            <p:ph type="body" sz="quarter" idx="12"/>
          </p:nvPr>
        </p:nvSpPr>
        <p:spPr>
          <a:xfrm>
            <a:off x="4660899" y="3852479"/>
            <a:ext cx="4022725" cy="664797"/>
          </a:xfrm>
        </p:spPr>
        <p:txBody>
          <a:bodyPr/>
          <a:lstStyle>
            <a:lvl1pPr marL="0" indent="0">
              <a:lnSpc>
                <a:spcPct val="90000"/>
              </a:lnSpc>
              <a:spcBef>
                <a:spcPts val="0"/>
              </a:spcBef>
              <a:buNone/>
              <a:defRPr sz="2400" b="1" spc="0" baseline="0">
                <a:solidFill>
                  <a:schemeClr val="tx1">
                    <a:lumMod val="75000"/>
                  </a:schemeClr>
                </a:solidFill>
              </a:defRPr>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22" name="Content Placeholder 3"/>
          <p:cNvSpPr>
            <a:spLocks noGrp="1"/>
          </p:cNvSpPr>
          <p:nvPr>
            <p:ph sz="half" idx="16"/>
          </p:nvPr>
        </p:nvSpPr>
        <p:spPr>
          <a:xfrm>
            <a:off x="4660901" y="2327930"/>
            <a:ext cx="4022724" cy="1435265"/>
          </a:xfrm>
        </p:spPr>
        <p:txBody>
          <a:bodyPr/>
          <a:lstStyle>
            <a:lvl1pPr marL="231775" indent="-231775">
              <a:lnSpc>
                <a:spcPts val="2200"/>
              </a:lnSpc>
              <a:spcBef>
                <a:spcPts val="0"/>
              </a:spcBef>
              <a:defRPr lang="en-US" sz="2000" b="1" kern="1200" spc="0" baseline="0" dirty="0" smtClean="0">
                <a:solidFill>
                  <a:schemeClr val="tx1"/>
                </a:solidFill>
                <a:latin typeface="+mn-lt"/>
                <a:ea typeface="+mn-ea"/>
                <a:cs typeface="+mn-cs"/>
              </a:defRPr>
            </a:lvl1pPr>
            <a:lvl2pPr marL="461963" indent="-230188">
              <a:lnSpc>
                <a:spcPts val="2200"/>
              </a:lnSpc>
              <a:spcBef>
                <a:spcPts val="0"/>
              </a:spcBef>
              <a:defRPr lang="en-US" sz="1800" b="1" kern="1200" spc="0" baseline="0" dirty="0" smtClean="0">
                <a:solidFill>
                  <a:schemeClr val="tx1"/>
                </a:solidFill>
                <a:latin typeface="+mn-lt"/>
                <a:ea typeface="+mn-ea"/>
                <a:cs typeface="+mn-cs"/>
              </a:defRPr>
            </a:lvl2pPr>
            <a:lvl3pPr marL="682625" indent="-220663">
              <a:lnSpc>
                <a:spcPts val="2200"/>
              </a:lnSpc>
              <a:spcBef>
                <a:spcPts val="0"/>
              </a:spcBef>
              <a:defRPr lang="en-US" sz="1600" b="1" kern="1200" spc="0" baseline="0" dirty="0" smtClean="0">
                <a:solidFill>
                  <a:schemeClr val="tx1"/>
                </a:solidFill>
                <a:latin typeface="+mn-lt"/>
                <a:ea typeface="+mn-ea"/>
                <a:cs typeface="+mn-cs"/>
              </a:defRPr>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24" name="Content Placeholder 3"/>
          <p:cNvSpPr>
            <a:spLocks noGrp="1"/>
          </p:cNvSpPr>
          <p:nvPr>
            <p:ph sz="half" idx="18"/>
          </p:nvPr>
        </p:nvSpPr>
        <p:spPr>
          <a:xfrm>
            <a:off x="4660900" y="4668630"/>
            <a:ext cx="4022725" cy="1593048"/>
          </a:xfrm>
        </p:spPr>
        <p:txBody>
          <a:bodyPr/>
          <a:lstStyle>
            <a:lvl1pPr marL="231775" indent="-231775">
              <a:spcBef>
                <a:spcPts val="0"/>
              </a:spcBef>
              <a:defRPr lang="en-US" sz="2000" b="1" kern="1200" spc="0" baseline="0" dirty="0" smtClean="0">
                <a:solidFill>
                  <a:schemeClr val="tx1"/>
                </a:solidFill>
                <a:latin typeface="+mn-lt"/>
                <a:ea typeface="+mn-ea"/>
                <a:cs typeface="+mn-cs"/>
              </a:defRPr>
            </a:lvl1pPr>
            <a:lvl2pPr marL="461963" indent="-230188">
              <a:spcBef>
                <a:spcPts val="0"/>
              </a:spcBef>
              <a:defRPr lang="en-US" sz="1800" b="1" kern="1200" spc="0" baseline="0" dirty="0" smtClean="0">
                <a:solidFill>
                  <a:schemeClr val="tx1"/>
                </a:solidFill>
                <a:latin typeface="+mn-lt"/>
                <a:ea typeface="+mn-ea"/>
                <a:cs typeface="+mn-cs"/>
              </a:defRPr>
            </a:lvl2pPr>
            <a:lvl3pPr marL="682625" indent="-220663">
              <a:spcBef>
                <a:spcPts val="0"/>
              </a:spcBef>
              <a:defRPr lang="en-US" sz="1600" b="1" kern="1200" spc="0" baseline="0" dirty="0" smtClean="0">
                <a:solidFill>
                  <a:schemeClr val="tx1"/>
                </a:solidFill>
                <a:latin typeface="+mn-lt"/>
                <a:ea typeface="+mn-ea"/>
                <a:cs typeface="+mn-cs"/>
              </a:defRPr>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12" name="Date Placeholder 3"/>
          <p:cNvSpPr>
            <a:spLocks noGrp="1"/>
          </p:cNvSpPr>
          <p:nvPr>
            <p:ph type="dt" sz="half" idx="19"/>
          </p:nvPr>
        </p:nvSpPr>
        <p:spPr/>
        <p:txBody>
          <a:bodyPr/>
          <a:lstStyle>
            <a:lvl1pPr algn="l">
              <a:defRPr sz="800">
                <a:solidFill>
                  <a:schemeClr val="bg1"/>
                </a:solidFill>
              </a:defRPr>
            </a:lvl1pPr>
          </a:lstStyle>
          <a:p>
            <a:pPr>
              <a:defRPr/>
            </a:pPr>
            <a:fld id="{063A8538-6DEB-4220-8E3B-DA93C471E7D8}" type="datetime4">
              <a:rPr lang="en-US"/>
              <a:pPr>
                <a:defRPr/>
              </a:pPr>
              <a:t>August 29, 2011</a:t>
            </a:fld>
            <a:endParaRPr lang="en-US" dirty="0"/>
          </a:p>
        </p:txBody>
      </p:sp>
      <p:sp>
        <p:nvSpPr>
          <p:cNvPr id="13" name="Footer Placeholder 4"/>
          <p:cNvSpPr>
            <a:spLocks noGrp="1"/>
          </p:cNvSpPr>
          <p:nvPr>
            <p:ph type="ftr" sz="quarter" idx="20"/>
          </p:nvPr>
        </p:nvSpPr>
        <p:spPr/>
        <p:txBody>
          <a:bodyPr/>
          <a:lstStyle>
            <a:lvl1pPr algn="l">
              <a:defRPr sz="800">
                <a:solidFill>
                  <a:schemeClr val="bg1"/>
                </a:solidFill>
              </a:defRPr>
            </a:lvl1pPr>
          </a:lstStyle>
          <a:p>
            <a:pPr>
              <a:defRPr/>
            </a:pPr>
            <a:r>
              <a:rPr lang="en-US"/>
              <a:t>© 2009 Bill &amp; Melinda Gates Foundation       | </a:t>
            </a:r>
          </a:p>
        </p:txBody>
      </p:sp>
      <p:sp>
        <p:nvSpPr>
          <p:cNvPr id="14" name="Slide Number Placeholder 5"/>
          <p:cNvSpPr>
            <a:spLocks noGrp="1"/>
          </p:cNvSpPr>
          <p:nvPr>
            <p:ph type="sldNum" sz="quarter" idx="21"/>
          </p:nvPr>
        </p:nvSpPr>
        <p:spPr/>
        <p:txBody>
          <a:bodyPr/>
          <a:lstStyle>
            <a:lvl1pPr algn="r">
              <a:defRPr sz="1000">
                <a:solidFill>
                  <a:schemeClr val="bg1"/>
                </a:solidFill>
              </a:defRPr>
            </a:lvl1pPr>
          </a:lstStyle>
          <a:p>
            <a:pPr>
              <a:defRPr/>
            </a:pPr>
            <a:fld id="{A2566170-EE7A-4EC3-AA1E-D4E1ED2D1154}" type="slidenum">
              <a:rPr lang="en-US"/>
              <a:pPr>
                <a:defRPr/>
              </a:pPr>
              <a:t>‹#›</a:t>
            </a:fld>
            <a:endParaRPr lang="en-US" dirty="0"/>
          </a:p>
        </p:txBody>
      </p:sp>
    </p:spTree>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8" name="Slide Number Placeholder 7"/>
          <p:cNvSpPr>
            <a:spLocks noGrp="1"/>
          </p:cNvSpPr>
          <p:nvPr>
            <p:ph type="sldNum" sz="quarter" idx="11"/>
          </p:nvPr>
        </p:nvSpPr>
        <p:spPr/>
        <p:txBody>
          <a:bodyPr/>
          <a:lstStyle>
            <a:lvl1pPr>
              <a:defRPr/>
            </a:lvl1pPr>
          </a:lstStyle>
          <a:p>
            <a:pPr>
              <a:defRPr/>
            </a:pPr>
            <a:fld id="{A7F7812D-6127-4E2B-B678-7F0127086ADF}" type="slidenum">
              <a:rPr lang="en-US"/>
              <a:pPr>
                <a:defRPr/>
              </a:pPr>
              <a:t>‹#›</a:t>
            </a:fld>
            <a:endParaRPr lang="en-US"/>
          </a:p>
        </p:txBody>
      </p:sp>
    </p:spTree>
  </p:cSld>
  <p:clrMapOvr>
    <a:masterClrMapping/>
  </p:clrMapOvr>
  <p:transition>
    <p:fade thruBlk="1"/>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4" name="Slide Number Placeholder 3"/>
          <p:cNvSpPr>
            <a:spLocks noGrp="1"/>
          </p:cNvSpPr>
          <p:nvPr>
            <p:ph type="sldNum" sz="quarter" idx="11"/>
          </p:nvPr>
        </p:nvSpPr>
        <p:spPr/>
        <p:txBody>
          <a:bodyPr/>
          <a:lstStyle>
            <a:lvl1pPr>
              <a:defRPr/>
            </a:lvl1pPr>
          </a:lstStyle>
          <a:p>
            <a:pPr>
              <a:defRPr/>
            </a:pPr>
            <a:fld id="{73A548A4-FC32-454F-A6F5-C980A69494E5}" type="slidenum">
              <a:rPr lang="en-US"/>
              <a:pPr>
                <a:defRPr/>
              </a:pPr>
              <a:t>‹#›</a:t>
            </a:fld>
            <a:endParaRPr lang="en-US"/>
          </a:p>
        </p:txBody>
      </p:sp>
    </p:spTree>
  </p:cSld>
  <p:clrMapOvr>
    <a:masterClrMapping/>
  </p:clrMapOvr>
  <p:transition>
    <p:fade thruBlk="1"/>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3" name="Slide Number Placeholder 2"/>
          <p:cNvSpPr>
            <a:spLocks noGrp="1"/>
          </p:cNvSpPr>
          <p:nvPr>
            <p:ph type="sldNum" sz="quarter" idx="11"/>
          </p:nvPr>
        </p:nvSpPr>
        <p:spPr/>
        <p:txBody>
          <a:bodyPr/>
          <a:lstStyle>
            <a:lvl1pPr>
              <a:defRPr/>
            </a:lvl1pPr>
          </a:lstStyle>
          <a:p>
            <a:pPr>
              <a:defRPr/>
            </a:pPr>
            <a:fld id="{74CC886C-37DD-4D79-859C-0524B989C57B}" type="slidenum">
              <a:rPr lang="en-US"/>
              <a:pPr>
                <a:defRPr/>
              </a:pPr>
              <a:t>‹#›</a:t>
            </a:fld>
            <a:endParaRPr lang="en-US"/>
          </a:p>
        </p:txBody>
      </p:sp>
    </p:spTree>
  </p:cSld>
  <p:clrMapOvr>
    <a:masterClrMapping/>
  </p:clrMapOvr>
  <p:transition>
    <p:fade thruBlk="1"/>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6" name="Slide Number Placeholder 5"/>
          <p:cNvSpPr>
            <a:spLocks noGrp="1"/>
          </p:cNvSpPr>
          <p:nvPr>
            <p:ph type="sldNum" sz="quarter" idx="11"/>
          </p:nvPr>
        </p:nvSpPr>
        <p:spPr/>
        <p:txBody>
          <a:bodyPr/>
          <a:lstStyle>
            <a:lvl1pPr>
              <a:defRPr/>
            </a:lvl1pPr>
          </a:lstStyle>
          <a:p>
            <a:pPr>
              <a:defRPr/>
            </a:pPr>
            <a:fld id="{B1CCB12D-E9FD-4078-9E26-4CFFF19A5FC8}" type="slidenum">
              <a:rPr lang="en-US"/>
              <a:pPr>
                <a:defRPr/>
              </a:pPr>
              <a:t>‹#›</a:t>
            </a:fld>
            <a:endParaRPr lang="en-US"/>
          </a:p>
        </p:txBody>
      </p:sp>
    </p:spTree>
  </p:cSld>
  <p:clrMapOvr>
    <a:masterClrMapping/>
  </p:clrMapOvr>
  <p:transition>
    <p:fade thruBlk="1"/>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6" name="Slide Number Placeholder 5"/>
          <p:cNvSpPr>
            <a:spLocks noGrp="1"/>
          </p:cNvSpPr>
          <p:nvPr>
            <p:ph type="sldNum" sz="quarter" idx="11"/>
          </p:nvPr>
        </p:nvSpPr>
        <p:spPr/>
        <p:txBody>
          <a:bodyPr/>
          <a:lstStyle>
            <a:lvl1pPr>
              <a:defRPr/>
            </a:lvl1pPr>
          </a:lstStyle>
          <a:p>
            <a:pPr>
              <a:defRPr/>
            </a:pPr>
            <a:fld id="{1313AA92-F5DE-42B5-A29B-92F8C0562321}" type="slidenum">
              <a:rPr lang="en-US"/>
              <a:pPr>
                <a:defRPr/>
              </a:pPr>
              <a:t>‹#›</a:t>
            </a:fld>
            <a:endParaRPr lang="en-US"/>
          </a:p>
        </p:txBody>
      </p:sp>
    </p:spTree>
  </p:cSld>
  <p:clrMapOvr>
    <a:masterClrMapping/>
  </p:clrMapOvr>
  <p:transition>
    <p:fade thruBlk="1"/>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5" name="Slide Number Placeholder 4"/>
          <p:cNvSpPr>
            <a:spLocks noGrp="1"/>
          </p:cNvSpPr>
          <p:nvPr>
            <p:ph type="sldNum" sz="quarter" idx="11"/>
          </p:nvPr>
        </p:nvSpPr>
        <p:spPr/>
        <p:txBody>
          <a:bodyPr/>
          <a:lstStyle>
            <a:lvl1pPr>
              <a:defRPr/>
            </a:lvl1pPr>
          </a:lstStyle>
          <a:p>
            <a:pPr>
              <a:defRPr/>
            </a:pPr>
            <a:fld id="{58BC7743-41C3-4FA7-A6B6-A21F7892F502}" type="slidenum">
              <a:rPr lang="en-US"/>
              <a:pPr>
                <a:defRPr/>
              </a:pPr>
              <a:t>‹#›</a:t>
            </a:fld>
            <a:endParaRPr lang="en-US"/>
          </a:p>
        </p:txBody>
      </p:sp>
    </p:spTree>
  </p:cSld>
  <p:clrMapOvr>
    <a:masterClrMapping/>
  </p:clrMapOvr>
  <p:transition>
    <p:fade thruBlk="1"/>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457200"/>
            <a:ext cx="2076450" cy="59404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76950" cy="5940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5" name="Slide Number Placeholder 4"/>
          <p:cNvSpPr>
            <a:spLocks noGrp="1"/>
          </p:cNvSpPr>
          <p:nvPr>
            <p:ph type="sldNum" sz="quarter" idx="11"/>
          </p:nvPr>
        </p:nvSpPr>
        <p:spPr/>
        <p:txBody>
          <a:bodyPr/>
          <a:lstStyle>
            <a:lvl1pPr>
              <a:defRPr/>
            </a:lvl1pPr>
          </a:lstStyle>
          <a:p>
            <a:pPr>
              <a:defRPr/>
            </a:pPr>
            <a:fld id="{16B88947-6174-4F41-93DA-3BD90370CB28}" type="slidenum">
              <a:rPr lang="en-US"/>
              <a:pPr>
                <a:defRPr/>
              </a:pPr>
              <a:t>‹#›</a:t>
            </a:fld>
            <a:endParaRPr lang="en-US"/>
          </a:p>
        </p:txBody>
      </p:sp>
    </p:spTree>
  </p:cSld>
  <p:clrMapOvr>
    <a:masterClrMapping/>
  </p:clrMapOvr>
  <p:transition>
    <p:fade thruBlk="1"/>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533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371600"/>
            <a:ext cx="4038600" cy="5026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4038600" cy="5026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6" name="Slide Number Placeholder 5"/>
          <p:cNvSpPr>
            <a:spLocks noGrp="1"/>
          </p:cNvSpPr>
          <p:nvPr>
            <p:ph type="sldNum" sz="quarter" idx="11"/>
          </p:nvPr>
        </p:nvSpPr>
        <p:spPr/>
        <p:txBody>
          <a:bodyPr/>
          <a:lstStyle>
            <a:lvl1pPr>
              <a:defRPr/>
            </a:lvl1pPr>
          </a:lstStyle>
          <a:p>
            <a:pPr>
              <a:defRPr/>
            </a:pPr>
            <a:fld id="{3B82B977-E2C9-4C0F-9D3F-DEE0DF184CF4}" type="slidenum">
              <a:rPr lang="en-US"/>
              <a:pPr>
                <a:defRPr/>
              </a:pPr>
              <a:t>‹#›</a:t>
            </a:fld>
            <a:endParaRPr lang="en-US"/>
          </a:p>
        </p:txBody>
      </p:sp>
    </p:spTree>
  </p:cSld>
  <p:clrMapOvr>
    <a:masterClrMapping/>
  </p:clrMapOvr>
  <p:transition>
    <p:fade thruBlk="1"/>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533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371600"/>
            <a:ext cx="8229600" cy="5026025"/>
          </a:xfrm>
        </p:spPr>
        <p:txBody>
          <a:bodyPr/>
          <a:lstStyle/>
          <a:p>
            <a:pPr lvl="0"/>
            <a:endParaRPr lang="en-US" noProof="0" smtClean="0"/>
          </a:p>
        </p:txBody>
      </p:sp>
      <p:sp>
        <p:nvSpPr>
          <p:cNvPr id="4" name="Footer Placeholder 3"/>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5" name="Slide Number Placeholder 4"/>
          <p:cNvSpPr>
            <a:spLocks noGrp="1"/>
          </p:cNvSpPr>
          <p:nvPr>
            <p:ph type="sldNum" sz="quarter" idx="11"/>
          </p:nvPr>
        </p:nvSpPr>
        <p:spPr/>
        <p:txBody>
          <a:bodyPr/>
          <a:lstStyle>
            <a:lvl1pPr>
              <a:defRPr/>
            </a:lvl1pPr>
          </a:lstStyle>
          <a:p>
            <a:pPr>
              <a:defRPr/>
            </a:pPr>
            <a:fld id="{FB79C08E-2AB6-4CEC-8508-0F46BA534919}" type="slidenum">
              <a:rPr lang="en-US"/>
              <a:pPr>
                <a:defRPr/>
              </a:pPr>
              <a:t>‹#›</a:t>
            </a:fld>
            <a:endParaRPr lang="en-US"/>
          </a:p>
        </p:txBody>
      </p:sp>
    </p:spTree>
  </p:cSld>
  <p:clrMapOvr>
    <a:masterClrMapping/>
  </p:clrMapOvr>
  <p:transition>
    <p:fade thruBlk="1"/>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533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371600"/>
            <a:ext cx="4038600" cy="5026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371600"/>
            <a:ext cx="4038600" cy="24368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60813"/>
            <a:ext cx="4038600" cy="2436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7" name="Slide Number Placeholder 6"/>
          <p:cNvSpPr>
            <a:spLocks noGrp="1"/>
          </p:cNvSpPr>
          <p:nvPr>
            <p:ph type="sldNum" sz="quarter" idx="11"/>
          </p:nvPr>
        </p:nvSpPr>
        <p:spPr/>
        <p:txBody>
          <a:bodyPr/>
          <a:lstStyle>
            <a:lvl1pPr>
              <a:defRPr/>
            </a:lvl1pPr>
          </a:lstStyle>
          <a:p>
            <a:pPr>
              <a:defRPr/>
            </a:pPr>
            <a:fld id="{23B254C6-8C27-4E3F-9076-075194E0962C}" type="slidenum">
              <a:rPr lang="en-US"/>
              <a:pPr>
                <a:defRPr/>
              </a:pPr>
              <a:t>‹#›</a:t>
            </a:fld>
            <a:endParaRPr lang="en-US"/>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8"/>
          <p:cNvSpPr/>
          <p:nvPr/>
        </p:nvSpPr>
        <p:spPr bwMode="auto">
          <a:xfrm>
            <a:off x="0" y="6293999"/>
            <a:ext cx="9144000" cy="564001"/>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a:solidFill>
                <a:schemeClr val="accent1">
                  <a:lumMod val="50000"/>
                </a:schemeClr>
              </a:solidFill>
              <a:latin typeface="Segoe" pitchFamily="34" charset="0"/>
            </a:endParaRPr>
          </a:p>
        </p:txBody>
      </p:sp>
      <p:sp>
        <p:nvSpPr>
          <p:cNvPr id="2" name="Title 1"/>
          <p:cNvSpPr>
            <a:spLocks noGrp="1"/>
          </p:cNvSpPr>
          <p:nvPr>
            <p:ph type="title"/>
          </p:nvPr>
        </p:nvSpPr>
        <p:spPr>
          <a:xfrm>
            <a:off x="700088" y="361861"/>
            <a:ext cx="7983537" cy="332399"/>
          </a:xfrm>
        </p:spPr>
        <p:txBody>
          <a:bodyPr/>
          <a:lstStyle>
            <a:lvl1pPr>
              <a:defRPr sz="2400" baseline="0">
                <a:solidFill>
                  <a:schemeClr val="tx1"/>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lvl1pPr algn="l">
              <a:defRPr sz="800">
                <a:solidFill>
                  <a:schemeClr val="bg1"/>
                </a:solidFill>
              </a:defRPr>
            </a:lvl1pPr>
          </a:lstStyle>
          <a:p>
            <a:pPr>
              <a:defRPr/>
            </a:pPr>
            <a:fld id="{4157DED1-7599-48C5-8391-84422A12E1D1}" type="datetime4">
              <a:rPr lang="en-US"/>
              <a:pPr>
                <a:defRPr/>
              </a:pPr>
              <a:t>August 29, 2011</a:t>
            </a:fld>
            <a:endParaRPr lang="en-US" dirty="0"/>
          </a:p>
        </p:txBody>
      </p:sp>
      <p:sp>
        <p:nvSpPr>
          <p:cNvPr id="5" name="Footer Placeholder 4"/>
          <p:cNvSpPr>
            <a:spLocks noGrp="1"/>
          </p:cNvSpPr>
          <p:nvPr>
            <p:ph type="ftr" sz="quarter" idx="11"/>
          </p:nvPr>
        </p:nvSpPr>
        <p:spPr/>
        <p:txBody>
          <a:bodyPr/>
          <a:lstStyle>
            <a:lvl1pPr algn="l">
              <a:defRPr sz="800">
                <a:solidFill>
                  <a:schemeClr val="bg1"/>
                </a:solidFill>
              </a:defRPr>
            </a:lvl1pPr>
          </a:lstStyle>
          <a:p>
            <a:pPr>
              <a:defRPr/>
            </a:pPr>
            <a:r>
              <a:rPr lang="en-US"/>
              <a:t>© 2009 Bill &amp; Melinda Gates Foundation       | </a:t>
            </a:r>
          </a:p>
        </p:txBody>
      </p:sp>
      <p:sp>
        <p:nvSpPr>
          <p:cNvPr id="6" name="Slide Number Placeholder 5"/>
          <p:cNvSpPr>
            <a:spLocks noGrp="1"/>
          </p:cNvSpPr>
          <p:nvPr>
            <p:ph type="sldNum" sz="quarter" idx="12"/>
          </p:nvPr>
        </p:nvSpPr>
        <p:spPr/>
        <p:txBody>
          <a:bodyPr/>
          <a:lstStyle>
            <a:lvl1pPr algn="r">
              <a:defRPr sz="1000">
                <a:solidFill>
                  <a:schemeClr val="bg1"/>
                </a:solidFill>
              </a:defRPr>
            </a:lvl1pPr>
          </a:lstStyle>
          <a:p>
            <a:pPr>
              <a:defRPr/>
            </a:pPr>
            <a:fld id="{CA3C4029-1D3A-4A3E-967F-29A0EC5E025F}" type="slidenum">
              <a:rPr lang="en-US"/>
              <a:pPr>
                <a:defRPr/>
              </a:pPr>
              <a:t>‹#›</a:t>
            </a:fld>
            <a:endParaRPr lang="en-US" dirty="0"/>
          </a:p>
        </p:txBody>
      </p:sp>
    </p:spTree>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5334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371600"/>
            <a:ext cx="8229600" cy="5026025"/>
          </a:xfrm>
        </p:spPr>
        <p:txBody>
          <a:bodyPr/>
          <a:lstStyle/>
          <a:p>
            <a:pPr lvl="0"/>
            <a:endParaRPr lang="en-US" noProof="0" smtClean="0"/>
          </a:p>
        </p:txBody>
      </p:sp>
      <p:sp>
        <p:nvSpPr>
          <p:cNvPr id="4" name="Footer Placeholder 3"/>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5" name="Slide Number Placeholder 4"/>
          <p:cNvSpPr>
            <a:spLocks noGrp="1"/>
          </p:cNvSpPr>
          <p:nvPr>
            <p:ph type="sldNum" sz="quarter" idx="11"/>
          </p:nvPr>
        </p:nvSpPr>
        <p:spPr/>
        <p:txBody>
          <a:bodyPr/>
          <a:lstStyle>
            <a:lvl1pPr>
              <a:defRPr/>
            </a:lvl1pPr>
          </a:lstStyle>
          <a:p>
            <a:pPr>
              <a:defRPr/>
            </a:pPr>
            <a:fld id="{3A7B25D4-EB17-49F2-875E-7475B56E4270}" type="slidenum">
              <a:rPr lang="en-US"/>
              <a:pPr>
                <a:defRPr/>
              </a:pPr>
              <a:t>‹#›</a:t>
            </a:fld>
            <a:endParaRPr lang="en-US"/>
          </a:p>
        </p:txBody>
      </p:sp>
    </p:spTree>
  </p:cSld>
  <p:clrMapOvr>
    <a:masterClrMapping/>
  </p:clrMapOvr>
  <p:transition>
    <p:fade thruBlk="1"/>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457200"/>
            <a:ext cx="8305800" cy="59404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Footer Placeholder 2"/>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4" name="Slide Number Placeholder 3"/>
          <p:cNvSpPr>
            <a:spLocks noGrp="1"/>
          </p:cNvSpPr>
          <p:nvPr>
            <p:ph type="sldNum" sz="quarter" idx="11"/>
          </p:nvPr>
        </p:nvSpPr>
        <p:spPr/>
        <p:txBody>
          <a:bodyPr/>
          <a:lstStyle>
            <a:lvl1pPr>
              <a:defRPr/>
            </a:lvl1pPr>
          </a:lstStyle>
          <a:p>
            <a:pPr>
              <a:defRPr/>
            </a:pPr>
            <a:fld id="{00862E8D-0B4F-429B-98A4-972C5D4DF5E6}" type="slidenum">
              <a:rPr lang="en-US"/>
              <a:pPr>
                <a:defRPr/>
              </a:pPr>
              <a:t>‹#›</a:t>
            </a:fld>
            <a:endParaRPr lang="en-US"/>
          </a:p>
        </p:txBody>
      </p:sp>
    </p:spTree>
  </p:cSld>
  <p:clrMapOvr>
    <a:masterClrMapping/>
  </p:clrMapOvr>
  <p:transition>
    <p:fade thruBlk="1"/>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752600" y="76200"/>
            <a:ext cx="5943600" cy="9144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752600" y="1447800"/>
            <a:ext cx="3276600" cy="1104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181600" y="1447800"/>
            <a:ext cx="3276600" cy="1104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1752600" y="2705100"/>
            <a:ext cx="3276600" cy="1104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5181600" y="2705100"/>
            <a:ext cx="3276600" cy="1104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p:nvPr/>
        </p:nvSpPr>
        <p:spPr bwMode="auto">
          <a:xfrm>
            <a:off x="0" y="6293999"/>
            <a:ext cx="9144000" cy="564001"/>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a:solidFill>
                <a:schemeClr val="accent1">
                  <a:lumMod val="50000"/>
                </a:schemeClr>
              </a:solidFill>
              <a:latin typeface="Segoe" pitchFamily="34" charset="0"/>
            </a:endParaRPr>
          </a:p>
        </p:txBody>
      </p:sp>
      <p:sp>
        <p:nvSpPr>
          <p:cNvPr id="3" name="Date Placeholder 3"/>
          <p:cNvSpPr>
            <a:spLocks noGrp="1"/>
          </p:cNvSpPr>
          <p:nvPr>
            <p:ph type="dt" sz="half" idx="10"/>
          </p:nvPr>
        </p:nvSpPr>
        <p:spPr/>
        <p:txBody>
          <a:bodyPr/>
          <a:lstStyle>
            <a:lvl1pPr algn="l">
              <a:defRPr sz="800">
                <a:solidFill>
                  <a:schemeClr val="bg1"/>
                </a:solidFill>
              </a:defRPr>
            </a:lvl1pPr>
          </a:lstStyle>
          <a:p>
            <a:pPr>
              <a:defRPr/>
            </a:pPr>
            <a:fld id="{F45AAE0C-ADFD-47AF-9CDB-48C42C8AE2AA}" type="datetime4">
              <a:rPr lang="en-US"/>
              <a:pPr>
                <a:defRPr/>
              </a:pPr>
              <a:t>August 29, 2011</a:t>
            </a:fld>
            <a:endParaRPr lang="en-US" dirty="0"/>
          </a:p>
        </p:txBody>
      </p:sp>
      <p:sp>
        <p:nvSpPr>
          <p:cNvPr id="4" name="Footer Placeholder 4"/>
          <p:cNvSpPr>
            <a:spLocks noGrp="1"/>
          </p:cNvSpPr>
          <p:nvPr>
            <p:ph type="ftr" sz="quarter" idx="11"/>
          </p:nvPr>
        </p:nvSpPr>
        <p:spPr/>
        <p:txBody>
          <a:bodyPr/>
          <a:lstStyle>
            <a:lvl1pPr algn="l">
              <a:defRPr sz="800">
                <a:solidFill>
                  <a:schemeClr val="bg1"/>
                </a:solidFill>
              </a:defRPr>
            </a:lvl1pPr>
          </a:lstStyle>
          <a:p>
            <a:pPr>
              <a:defRPr/>
            </a:pPr>
            <a:r>
              <a:rPr lang="en-US"/>
              <a:t>© 2009 Bill &amp; Melinda Gates Foundation       | </a:t>
            </a:r>
          </a:p>
        </p:txBody>
      </p:sp>
      <p:sp>
        <p:nvSpPr>
          <p:cNvPr id="5" name="Slide Number Placeholder 5"/>
          <p:cNvSpPr>
            <a:spLocks noGrp="1"/>
          </p:cNvSpPr>
          <p:nvPr>
            <p:ph type="sldNum" sz="quarter" idx="12"/>
          </p:nvPr>
        </p:nvSpPr>
        <p:spPr/>
        <p:txBody>
          <a:bodyPr/>
          <a:lstStyle>
            <a:lvl1pPr algn="r">
              <a:defRPr sz="1000">
                <a:solidFill>
                  <a:schemeClr val="bg1"/>
                </a:solidFill>
              </a:defRPr>
            </a:lvl1pPr>
          </a:lstStyle>
          <a:p>
            <a:pPr>
              <a:defRPr/>
            </a:pPr>
            <a:fld id="{BEFDD94B-D70C-41FE-A60B-8D85F0E6FD74}" type="slidenum">
              <a:rPr lang="en-US"/>
              <a:pPr>
                <a:defRPr/>
              </a:pPr>
              <a:t>‹#›</a:t>
            </a:fld>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0091B2"/>
        </a:solidFill>
        <a:effectLst/>
      </p:bgPr>
    </p:bg>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image" Target="../media/image4.jpeg"/><Relationship Id="rId2" Type="http://schemas.openxmlformats.org/officeDocument/2006/relationships/slideLayout" Target="../slideLayouts/slideLayout10.xml"/><Relationship Id="rId16" Type="http://schemas.openxmlformats.org/officeDocument/2006/relationships/image" Target="../media/image3.png"/><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image" Target="../media/image2.jpeg"/><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2" Type="http://schemas.openxmlformats.org/officeDocument/2006/relationships/slideLayout" Target="../slideLayouts/slideLayout23.xml"/><Relationship Id="rId16" Type="http://schemas.openxmlformats.org/officeDocument/2006/relationships/image" Target="../media/image4.jpeg"/><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image" Target="../media/image3.png"/><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2.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theme" Target="../theme/theme5.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10" Type="http://schemas.openxmlformats.org/officeDocument/2006/relationships/slideLayout" Target="../slideLayouts/slideLayout55.xml"/><Relationship Id="rId19" Type="http://schemas.openxmlformats.org/officeDocument/2006/relationships/image" Target="../media/image12.png"/><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00088" y="463550"/>
            <a:ext cx="7983537" cy="4984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1027" name="Text Placeholder 2"/>
          <p:cNvSpPr>
            <a:spLocks noGrp="1"/>
          </p:cNvSpPr>
          <p:nvPr>
            <p:ph type="body" idx="1"/>
          </p:nvPr>
        </p:nvSpPr>
        <p:spPr bwMode="auto">
          <a:xfrm>
            <a:off x="700088" y="1571625"/>
            <a:ext cx="7983537" cy="44926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4" name="Date Placeholder 3"/>
          <p:cNvSpPr>
            <a:spLocks noGrp="1"/>
          </p:cNvSpPr>
          <p:nvPr>
            <p:ph type="dt" sz="half" idx="2"/>
          </p:nvPr>
        </p:nvSpPr>
        <p:spPr>
          <a:xfrm>
            <a:off x="457200" y="6408738"/>
            <a:ext cx="2133600" cy="365125"/>
          </a:xfrm>
          <a:prstGeom prst="rect">
            <a:avLst/>
          </a:prstGeom>
        </p:spPr>
        <p:txBody>
          <a:bodyPr vert="horz" lIns="91440" tIns="45720" rIns="91440" bIns="45720" rtlCol="0" anchor="ctr"/>
          <a:lstStyle>
            <a:lvl1pPr algn="l" defTabSz="914363" fontAlgn="auto">
              <a:spcBef>
                <a:spcPts val="0"/>
              </a:spcBef>
              <a:spcAft>
                <a:spcPts val="0"/>
              </a:spcAft>
              <a:defRPr sz="800">
                <a:solidFill>
                  <a:schemeClr val="bg1"/>
                </a:solidFill>
                <a:latin typeface="+mn-lt"/>
              </a:defRPr>
            </a:lvl1pPr>
          </a:lstStyle>
          <a:p>
            <a:pPr>
              <a:defRPr/>
            </a:pPr>
            <a:fld id="{2B3900B4-D802-4C40-9E91-4B7431D4ABAE}" type="datetime4">
              <a:rPr lang="en-US"/>
              <a:pPr>
                <a:defRPr/>
              </a:pPr>
              <a:t>August 29, 2011</a:t>
            </a:fld>
            <a:endParaRPr lang="en-US" dirty="0"/>
          </a:p>
        </p:txBody>
      </p:sp>
      <p:sp>
        <p:nvSpPr>
          <p:cNvPr id="5" name="Footer Placeholder 4"/>
          <p:cNvSpPr>
            <a:spLocks noGrp="1"/>
          </p:cNvSpPr>
          <p:nvPr>
            <p:ph type="ftr" sz="quarter" idx="3"/>
          </p:nvPr>
        </p:nvSpPr>
        <p:spPr>
          <a:xfrm>
            <a:off x="6245225" y="6410325"/>
            <a:ext cx="2306638" cy="365125"/>
          </a:xfrm>
          <a:prstGeom prst="rect">
            <a:avLst/>
          </a:prstGeom>
        </p:spPr>
        <p:txBody>
          <a:bodyPr vert="horz" lIns="91440" tIns="45720" rIns="91440" bIns="45720" rtlCol="0" anchor="ctr"/>
          <a:lstStyle>
            <a:lvl1pPr algn="l" defTabSz="914363" fontAlgn="auto">
              <a:spcBef>
                <a:spcPts val="0"/>
              </a:spcBef>
              <a:spcAft>
                <a:spcPts val="0"/>
              </a:spcAft>
              <a:defRPr sz="800">
                <a:solidFill>
                  <a:schemeClr val="bg1"/>
                </a:solidFill>
                <a:latin typeface="+mn-lt"/>
              </a:defRPr>
            </a:lvl1pPr>
          </a:lstStyle>
          <a:p>
            <a:pPr>
              <a:defRPr/>
            </a:pPr>
            <a:r>
              <a:rPr lang="en-US"/>
              <a:t>© 2009 Bill &amp; Melinda Gates Foundation       | </a:t>
            </a:r>
          </a:p>
        </p:txBody>
      </p:sp>
      <p:sp>
        <p:nvSpPr>
          <p:cNvPr id="6" name="Slide Number Placeholder 5"/>
          <p:cNvSpPr>
            <a:spLocks noGrp="1"/>
          </p:cNvSpPr>
          <p:nvPr>
            <p:ph type="sldNum" sz="quarter" idx="4"/>
          </p:nvPr>
        </p:nvSpPr>
        <p:spPr>
          <a:xfrm>
            <a:off x="8394700" y="6411913"/>
            <a:ext cx="384175" cy="365125"/>
          </a:xfrm>
          <a:prstGeom prst="rect">
            <a:avLst/>
          </a:prstGeom>
        </p:spPr>
        <p:txBody>
          <a:bodyPr vert="horz" lIns="91440" tIns="45720" rIns="91440" bIns="45720" rtlCol="0" anchor="ctr"/>
          <a:lstStyle>
            <a:lvl1pPr algn="r" defTabSz="914363" fontAlgn="auto">
              <a:spcBef>
                <a:spcPts val="0"/>
              </a:spcBef>
              <a:spcAft>
                <a:spcPts val="0"/>
              </a:spcAft>
              <a:defRPr sz="1000">
                <a:solidFill>
                  <a:schemeClr val="bg1"/>
                </a:solidFill>
                <a:latin typeface="+mn-lt"/>
              </a:defRPr>
            </a:lvl1pPr>
          </a:lstStyle>
          <a:p>
            <a:pPr>
              <a:defRPr/>
            </a:pPr>
            <a:fld id="{8C45AAC0-CABC-4B50-8F6C-1F02755C85DD}"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45" r:id="rId1"/>
    <p:sldLayoutId id="2147483846" r:id="rId2"/>
    <p:sldLayoutId id="2147483847" r:id="rId3"/>
    <p:sldLayoutId id="2147483848" r:id="rId4"/>
    <p:sldLayoutId id="2147483849" r:id="rId5"/>
    <p:sldLayoutId id="2147483850" r:id="rId6"/>
    <p:sldLayoutId id="2147483851" r:id="rId7"/>
    <p:sldLayoutId id="2147483852" r:id="rId8"/>
  </p:sldLayoutIdLst>
  <p:transition>
    <p:fade/>
  </p:transition>
  <p:hf sldNum="0" hdr="0" ftr="0"/>
  <p:txStyles>
    <p:titleStyle>
      <a:lvl1pPr algn="l" defTabSz="912813" rtl="0" eaLnBrk="0" fontAlgn="base" hangingPunct="0">
        <a:lnSpc>
          <a:spcPct val="90000"/>
        </a:lnSpc>
        <a:spcBef>
          <a:spcPct val="0"/>
        </a:spcBef>
        <a:spcAft>
          <a:spcPct val="0"/>
        </a:spcAft>
        <a:defRPr lang="en-US" sz="3600" b="1" kern="1200" dirty="0">
          <a:ln w="3175">
            <a:noFill/>
          </a:ln>
          <a:solidFill>
            <a:schemeClr val="accent2"/>
          </a:solidFill>
          <a:latin typeface="+mj-lt"/>
          <a:ea typeface="+mn-ea"/>
          <a:cs typeface="Arial" charset="0"/>
        </a:defRPr>
      </a:lvl1pPr>
      <a:lvl2pPr algn="l" defTabSz="912813" rtl="0" eaLnBrk="0" fontAlgn="base" hangingPunct="0">
        <a:lnSpc>
          <a:spcPct val="90000"/>
        </a:lnSpc>
        <a:spcBef>
          <a:spcPct val="0"/>
        </a:spcBef>
        <a:spcAft>
          <a:spcPct val="0"/>
        </a:spcAft>
        <a:defRPr sz="3600" b="1">
          <a:solidFill>
            <a:schemeClr val="accent2"/>
          </a:solidFill>
          <a:latin typeface="Calibri" pitchFamily="34" charset="0"/>
          <a:cs typeface="Arial" charset="0"/>
        </a:defRPr>
      </a:lvl2pPr>
      <a:lvl3pPr algn="l" defTabSz="912813" rtl="0" eaLnBrk="0" fontAlgn="base" hangingPunct="0">
        <a:lnSpc>
          <a:spcPct val="90000"/>
        </a:lnSpc>
        <a:spcBef>
          <a:spcPct val="0"/>
        </a:spcBef>
        <a:spcAft>
          <a:spcPct val="0"/>
        </a:spcAft>
        <a:defRPr sz="3600" b="1">
          <a:solidFill>
            <a:schemeClr val="accent2"/>
          </a:solidFill>
          <a:latin typeface="Calibri" pitchFamily="34" charset="0"/>
          <a:cs typeface="Arial" charset="0"/>
        </a:defRPr>
      </a:lvl3pPr>
      <a:lvl4pPr algn="l" defTabSz="912813" rtl="0" eaLnBrk="0" fontAlgn="base" hangingPunct="0">
        <a:lnSpc>
          <a:spcPct val="90000"/>
        </a:lnSpc>
        <a:spcBef>
          <a:spcPct val="0"/>
        </a:spcBef>
        <a:spcAft>
          <a:spcPct val="0"/>
        </a:spcAft>
        <a:defRPr sz="3600" b="1">
          <a:solidFill>
            <a:schemeClr val="accent2"/>
          </a:solidFill>
          <a:latin typeface="Calibri" pitchFamily="34" charset="0"/>
          <a:cs typeface="Arial" charset="0"/>
        </a:defRPr>
      </a:lvl4pPr>
      <a:lvl5pPr algn="l" defTabSz="912813" rtl="0" eaLnBrk="0" fontAlgn="base" hangingPunct="0">
        <a:lnSpc>
          <a:spcPct val="90000"/>
        </a:lnSpc>
        <a:spcBef>
          <a:spcPct val="0"/>
        </a:spcBef>
        <a:spcAft>
          <a:spcPct val="0"/>
        </a:spcAft>
        <a:defRPr sz="3600" b="1">
          <a:solidFill>
            <a:schemeClr val="accent2"/>
          </a:solidFill>
          <a:latin typeface="Calibri" pitchFamily="34" charset="0"/>
          <a:cs typeface="Arial" charset="0"/>
        </a:defRPr>
      </a:lvl5pPr>
      <a:lvl6pPr marL="457200" algn="l" defTabSz="912813" rtl="0" fontAlgn="base">
        <a:lnSpc>
          <a:spcPct val="90000"/>
        </a:lnSpc>
        <a:spcBef>
          <a:spcPct val="0"/>
        </a:spcBef>
        <a:spcAft>
          <a:spcPct val="0"/>
        </a:spcAft>
        <a:defRPr sz="3600" b="1">
          <a:solidFill>
            <a:schemeClr val="accent2"/>
          </a:solidFill>
          <a:latin typeface="Calibri" pitchFamily="34" charset="0"/>
          <a:cs typeface="Arial" charset="0"/>
        </a:defRPr>
      </a:lvl6pPr>
      <a:lvl7pPr marL="914400" algn="l" defTabSz="912813" rtl="0" fontAlgn="base">
        <a:lnSpc>
          <a:spcPct val="90000"/>
        </a:lnSpc>
        <a:spcBef>
          <a:spcPct val="0"/>
        </a:spcBef>
        <a:spcAft>
          <a:spcPct val="0"/>
        </a:spcAft>
        <a:defRPr sz="3600" b="1">
          <a:solidFill>
            <a:schemeClr val="accent2"/>
          </a:solidFill>
          <a:latin typeface="Calibri" pitchFamily="34" charset="0"/>
          <a:cs typeface="Arial" charset="0"/>
        </a:defRPr>
      </a:lvl7pPr>
      <a:lvl8pPr marL="1371600" algn="l" defTabSz="912813" rtl="0" fontAlgn="base">
        <a:lnSpc>
          <a:spcPct val="90000"/>
        </a:lnSpc>
        <a:spcBef>
          <a:spcPct val="0"/>
        </a:spcBef>
        <a:spcAft>
          <a:spcPct val="0"/>
        </a:spcAft>
        <a:defRPr sz="3600" b="1">
          <a:solidFill>
            <a:schemeClr val="accent2"/>
          </a:solidFill>
          <a:latin typeface="Calibri" pitchFamily="34" charset="0"/>
          <a:cs typeface="Arial" charset="0"/>
        </a:defRPr>
      </a:lvl8pPr>
      <a:lvl9pPr marL="1828800" algn="l" defTabSz="912813" rtl="0" fontAlgn="base">
        <a:lnSpc>
          <a:spcPct val="90000"/>
        </a:lnSpc>
        <a:spcBef>
          <a:spcPct val="0"/>
        </a:spcBef>
        <a:spcAft>
          <a:spcPct val="0"/>
        </a:spcAft>
        <a:defRPr sz="3600" b="1">
          <a:solidFill>
            <a:schemeClr val="accent2"/>
          </a:solidFill>
          <a:latin typeface="Calibri" pitchFamily="34" charset="0"/>
          <a:cs typeface="Arial" charset="0"/>
        </a:defRPr>
      </a:lvl9pPr>
    </p:titleStyle>
    <p:bodyStyle>
      <a:lvl1pPr marL="228600" indent="-228600" algn="l" defTabSz="912813" rtl="0" eaLnBrk="0" fontAlgn="base" hangingPunct="0">
        <a:lnSpc>
          <a:spcPts val="2600"/>
        </a:lnSpc>
        <a:spcBef>
          <a:spcPct val="0"/>
        </a:spcBef>
        <a:spcAft>
          <a:spcPts val="400"/>
        </a:spcAft>
        <a:buClr>
          <a:schemeClr val="accent2"/>
        </a:buClr>
        <a:buFont typeface="Wingdings" pitchFamily="2" charset="2"/>
        <a:buChar char="§"/>
        <a:defRPr sz="2400" b="1" kern="1200">
          <a:solidFill>
            <a:schemeClr val="tx1"/>
          </a:solidFill>
          <a:latin typeface="+mn-lt"/>
          <a:ea typeface="+mn-ea"/>
          <a:cs typeface="+mn-cs"/>
        </a:defRPr>
      </a:lvl1pPr>
      <a:lvl2pPr marL="457200" indent="-228600" algn="l" defTabSz="912813" rtl="0" eaLnBrk="0" fontAlgn="base" hangingPunct="0">
        <a:lnSpc>
          <a:spcPts val="2400"/>
        </a:lnSpc>
        <a:spcBef>
          <a:spcPct val="0"/>
        </a:spcBef>
        <a:spcAft>
          <a:spcPts val="400"/>
        </a:spcAft>
        <a:buClr>
          <a:schemeClr val="accent2"/>
        </a:buClr>
        <a:buSzPct val="125000"/>
        <a:buFont typeface="Arial" charset="0"/>
        <a:buChar char="•"/>
        <a:defRPr sz="2000" b="1" kern="1200">
          <a:solidFill>
            <a:schemeClr val="tx1"/>
          </a:solidFill>
          <a:latin typeface="+mn-lt"/>
          <a:ea typeface="+mn-ea"/>
          <a:cs typeface="+mn-cs"/>
        </a:defRPr>
      </a:lvl2pPr>
      <a:lvl3pPr marL="682625" indent="-225425" algn="l" defTabSz="912813" rtl="0" eaLnBrk="0" fontAlgn="base" hangingPunct="0">
        <a:lnSpc>
          <a:spcPts val="2500"/>
        </a:lnSpc>
        <a:spcBef>
          <a:spcPct val="0"/>
        </a:spcBef>
        <a:spcAft>
          <a:spcPts val="400"/>
        </a:spcAft>
        <a:buClr>
          <a:schemeClr val="accent2"/>
        </a:buClr>
        <a:buSzPct val="90000"/>
        <a:buFont typeface="Arial" charset="0"/>
        <a:buChar char="−"/>
        <a:defRPr b="1" kern="1200">
          <a:solidFill>
            <a:schemeClr val="tx1"/>
          </a:solidFill>
          <a:latin typeface="+mn-lt"/>
          <a:ea typeface="+mn-ea"/>
          <a:cs typeface="+mn-cs"/>
        </a:defRPr>
      </a:lvl3pPr>
      <a:lvl4pPr marL="800100" indent="-165100" algn="l" defTabSz="912813" rtl="0" eaLnBrk="0" fontAlgn="base" hangingPunct="0">
        <a:lnSpc>
          <a:spcPts val="2200"/>
        </a:lnSpc>
        <a:spcBef>
          <a:spcPct val="0"/>
        </a:spcBef>
        <a:spcAft>
          <a:spcPct val="0"/>
        </a:spcAft>
        <a:buClr>
          <a:srgbClr val="000000"/>
        </a:buClr>
        <a:buSzPct val="90000"/>
        <a:buFont typeface="Arial" charset="0"/>
        <a:buChar char="◊"/>
        <a:defRPr sz="1600" b="1" kern="1200">
          <a:solidFill>
            <a:schemeClr val="tx1"/>
          </a:solidFill>
          <a:latin typeface="+mn-lt"/>
          <a:ea typeface="+mn-ea"/>
          <a:cs typeface="+mn-cs"/>
        </a:defRPr>
      </a:lvl4pPr>
      <a:lvl5pPr marL="977900" indent="-177800" algn="l" defTabSz="912813" rtl="0" eaLnBrk="0" fontAlgn="base" hangingPunct="0">
        <a:lnSpc>
          <a:spcPts val="2000"/>
        </a:lnSpc>
        <a:spcBef>
          <a:spcPct val="0"/>
        </a:spcBef>
        <a:spcAft>
          <a:spcPct val="0"/>
        </a:spcAft>
        <a:buClr>
          <a:srgbClr val="000000"/>
        </a:buClr>
        <a:buSzPct val="90000"/>
        <a:buFont typeface="Arial" charset="0"/>
        <a:buChar char="◊"/>
        <a:defRPr sz="1400" b="1"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42" name="Picture 35" descr="_0008_9.jpg"/>
          <p:cNvPicPr>
            <a:picLocks noChangeAspect="1"/>
          </p:cNvPicPr>
          <p:nvPr userDrawn="1"/>
        </p:nvPicPr>
        <p:blipFill>
          <a:blip r:embed="rId15"/>
          <a:srcRect b="4276"/>
          <a:stretch>
            <a:fillRect/>
          </a:stretch>
        </p:blipFill>
        <p:spPr bwMode="auto">
          <a:xfrm>
            <a:off x="0" y="0"/>
            <a:ext cx="9144000" cy="1282700"/>
          </a:xfrm>
          <a:prstGeom prst="rect">
            <a:avLst/>
          </a:prstGeom>
          <a:noFill/>
          <a:ln w="9525">
            <a:noFill/>
            <a:miter lim="800000"/>
            <a:headEnd/>
            <a:tailEnd/>
          </a:ln>
        </p:spPr>
      </p:pic>
      <p:sp>
        <p:nvSpPr>
          <p:cNvPr id="1033" name="Rectangle 9"/>
          <p:cNvSpPr>
            <a:spLocks noChangeArrowheads="1"/>
          </p:cNvSpPr>
          <p:nvPr userDrawn="1"/>
        </p:nvSpPr>
        <p:spPr bwMode="auto">
          <a:xfrm>
            <a:off x="0" y="6324600"/>
            <a:ext cx="9144000" cy="533400"/>
          </a:xfrm>
          <a:prstGeom prst="rect">
            <a:avLst/>
          </a:prstGeom>
          <a:solidFill>
            <a:srgbClr val="6B6B6B"/>
          </a:solidFill>
          <a:ln w="9525">
            <a:noFill/>
            <a:miter lim="800000"/>
            <a:headEnd/>
            <a:tailEnd/>
          </a:ln>
          <a:effectLst/>
        </p:spPr>
        <p:txBody>
          <a:bodyPr wrap="none" anchor="ctr"/>
          <a:lstStyle/>
          <a:p>
            <a:pPr algn="ctr" defTabSz="914363" fontAlgn="auto">
              <a:spcBef>
                <a:spcPts val="0"/>
              </a:spcBef>
              <a:spcAft>
                <a:spcPts val="0"/>
              </a:spcAft>
              <a:defRPr/>
            </a:pPr>
            <a:endParaRPr lang="en-US">
              <a:latin typeface="Arial" pitchFamily="-108" charset="0"/>
            </a:endParaRPr>
          </a:p>
        </p:txBody>
      </p:sp>
      <p:sp>
        <p:nvSpPr>
          <p:cNvPr id="10244" name="Rectangle 3"/>
          <p:cNvSpPr>
            <a:spLocks noGrp="1" noChangeArrowheads="1"/>
          </p:cNvSpPr>
          <p:nvPr>
            <p:ph type="body" idx="1"/>
          </p:nvPr>
        </p:nvSpPr>
        <p:spPr bwMode="auto">
          <a:xfrm>
            <a:off x="457200" y="1600200"/>
            <a:ext cx="8229600" cy="45069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2"/>
            <a:endParaRPr lang="en-US" smtClean="0"/>
          </a:p>
        </p:txBody>
      </p:sp>
      <p:pic>
        <p:nvPicPr>
          <p:cNvPr id="10245" name="Picture 10" descr="icon_logo"/>
          <p:cNvPicPr>
            <a:picLocks noChangeAspect="1" noChangeArrowheads="1"/>
          </p:cNvPicPr>
          <p:nvPr userDrawn="1"/>
        </p:nvPicPr>
        <p:blipFill>
          <a:blip r:embed="rId16"/>
          <a:srcRect/>
          <a:stretch>
            <a:fillRect/>
          </a:stretch>
        </p:blipFill>
        <p:spPr bwMode="auto">
          <a:xfrm>
            <a:off x="8632825" y="6410325"/>
            <a:ext cx="388938" cy="388938"/>
          </a:xfrm>
          <a:prstGeom prst="rect">
            <a:avLst/>
          </a:prstGeom>
          <a:noFill/>
          <a:ln w="9525">
            <a:noFill/>
            <a:miter lim="800000"/>
            <a:headEnd/>
            <a:tailEnd/>
          </a:ln>
        </p:spPr>
      </p:pic>
      <p:sp>
        <p:nvSpPr>
          <p:cNvPr id="25" name="Slide Number Placeholder 24"/>
          <p:cNvSpPr>
            <a:spLocks noGrp="1"/>
          </p:cNvSpPr>
          <p:nvPr>
            <p:ph type="sldNum" sz="quarter" idx="4"/>
          </p:nvPr>
        </p:nvSpPr>
        <p:spPr>
          <a:xfrm>
            <a:off x="6934200" y="6324600"/>
            <a:ext cx="1524000" cy="533400"/>
          </a:xfrm>
          <a:prstGeom prst="rect">
            <a:avLst/>
          </a:prstGeom>
        </p:spPr>
        <p:txBody>
          <a:bodyPr vert="horz" wrap="square" lIns="91440" tIns="45720" rIns="91440" bIns="45720" numCol="1" anchor="ctr" anchorCtr="0" compatLnSpc="1">
            <a:prstTxWarp prst="textNoShape">
              <a:avLst/>
            </a:prstTxWarp>
          </a:bodyPr>
          <a:lstStyle>
            <a:lvl1pPr algn="r" defTabSz="914363" fontAlgn="auto">
              <a:spcBef>
                <a:spcPts val="0"/>
              </a:spcBef>
              <a:spcAft>
                <a:spcPts val="0"/>
              </a:spcAft>
              <a:defRPr sz="1200">
                <a:solidFill>
                  <a:srgbClr val="BFBFBF"/>
                </a:solidFill>
                <a:latin typeface="+mn-lt"/>
              </a:defRPr>
            </a:lvl1pPr>
          </a:lstStyle>
          <a:p>
            <a:pPr>
              <a:defRPr/>
            </a:pPr>
            <a:fld id="{5B90A660-E033-43B2-B856-80A5C4FCBFF7}" type="slidenum">
              <a:rPr lang="en-US"/>
              <a:pPr>
                <a:defRPr/>
              </a:pPr>
              <a:t>‹#›</a:t>
            </a:fld>
            <a:endParaRPr lang="en-US"/>
          </a:p>
        </p:txBody>
      </p:sp>
      <p:sp>
        <p:nvSpPr>
          <p:cNvPr id="47" name="Freeform 21"/>
          <p:cNvSpPr>
            <a:spLocks/>
          </p:cNvSpPr>
          <p:nvPr userDrawn="1"/>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48" name="Freeform 21"/>
          <p:cNvSpPr>
            <a:spLocks/>
          </p:cNvSpPr>
          <p:nvPr userDrawn="1"/>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10249" name="Title Placeholder 23"/>
          <p:cNvSpPr>
            <a:spLocks noGrp="1"/>
          </p:cNvSpPr>
          <p:nvPr>
            <p:ph type="title"/>
          </p:nvPr>
        </p:nvSpPr>
        <p:spPr bwMode="auto">
          <a:xfrm>
            <a:off x="0" y="0"/>
            <a:ext cx="6096000" cy="12858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1" name="Footer Placeholder 30"/>
          <p:cNvSpPr>
            <a:spLocks noGrp="1"/>
          </p:cNvSpPr>
          <p:nvPr>
            <p:ph type="ftr" sz="quarter" idx="3"/>
          </p:nvPr>
        </p:nvSpPr>
        <p:spPr>
          <a:xfrm>
            <a:off x="0" y="6324600"/>
            <a:ext cx="6705600" cy="533400"/>
          </a:xfrm>
          <a:prstGeom prst="rect">
            <a:avLst/>
          </a:prstGeom>
        </p:spPr>
        <p:txBody>
          <a:bodyPr vert="horz" wrap="square" lIns="91440" tIns="45720" rIns="91440" bIns="45720" numCol="1" anchor="ctr" anchorCtr="0" compatLnSpc="1">
            <a:prstTxWarp prst="textNoShape">
              <a:avLst/>
            </a:prstTxWarp>
          </a:bodyPr>
          <a:lstStyle>
            <a:lvl1pPr defTabSz="914363" fontAlgn="auto">
              <a:spcBef>
                <a:spcPts val="0"/>
              </a:spcBef>
              <a:spcAft>
                <a:spcPts val="0"/>
              </a:spcAft>
              <a:defRPr sz="1200" b="1">
                <a:solidFill>
                  <a:srgbClr val="E4A11B"/>
                </a:solidFill>
                <a:latin typeface="Arial" pitchFamily="34" charset="0"/>
              </a:defRPr>
            </a:lvl1pPr>
          </a:lstStyle>
          <a:p>
            <a:pPr>
              <a:defRPr/>
            </a:pPr>
            <a:r>
              <a:rPr lang="en-US"/>
              <a:t>Source:</a:t>
            </a:r>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33" r:id="rId9"/>
    <p:sldLayoutId id="2147483861" r:id="rId10"/>
    <p:sldLayoutId id="2147483862" r:id="rId11"/>
    <p:sldLayoutId id="2147483863" r:id="rId12"/>
    <p:sldLayoutId id="2147483864" r:id="rId13"/>
  </p:sldLayoutIdLst>
  <p:transition spd="med" advClick="0">
    <p:fade/>
  </p:transition>
  <p:hf hdr="0" dt="0"/>
  <p:txStyles>
    <p:titleStyle>
      <a:lvl1pPr marL="457200" indent="-457200" algn="l" rtl="0" eaLnBrk="0" fontAlgn="base" hangingPunct="0">
        <a:spcBef>
          <a:spcPct val="0"/>
        </a:spcBef>
        <a:spcAft>
          <a:spcPct val="0"/>
        </a:spcAft>
        <a:defRPr sz="2000">
          <a:solidFill>
            <a:schemeClr val="bg1"/>
          </a:solidFill>
          <a:latin typeface="+mj-lt"/>
          <a:ea typeface="Geneva" pitchFamily="-108" charset="-128"/>
          <a:cs typeface="Geneva" pitchFamily="-108" charset="-128"/>
        </a:defRPr>
      </a:lvl1pPr>
      <a:lvl2pPr marL="457200" indent="-457200" algn="l" rtl="0" eaLnBrk="0" fontAlgn="base" hangingPunct="0">
        <a:spcBef>
          <a:spcPct val="0"/>
        </a:spcBef>
        <a:spcAft>
          <a:spcPct val="0"/>
        </a:spcAft>
        <a:defRPr sz="2000">
          <a:solidFill>
            <a:schemeClr val="bg1"/>
          </a:solidFill>
          <a:latin typeface="Arial" pitchFamily="-108" charset="0"/>
          <a:ea typeface="Geneva" pitchFamily="-108" charset="-128"/>
          <a:cs typeface="Geneva" pitchFamily="-108" charset="-128"/>
        </a:defRPr>
      </a:lvl2pPr>
      <a:lvl3pPr marL="457200" indent="-457200" algn="l" rtl="0" eaLnBrk="0" fontAlgn="base" hangingPunct="0">
        <a:spcBef>
          <a:spcPct val="0"/>
        </a:spcBef>
        <a:spcAft>
          <a:spcPct val="0"/>
        </a:spcAft>
        <a:defRPr sz="2000">
          <a:solidFill>
            <a:schemeClr val="bg1"/>
          </a:solidFill>
          <a:latin typeface="Arial" pitchFamily="-108" charset="0"/>
          <a:ea typeface="Geneva" pitchFamily="-108" charset="-128"/>
          <a:cs typeface="Geneva" pitchFamily="-108" charset="-128"/>
        </a:defRPr>
      </a:lvl3pPr>
      <a:lvl4pPr marL="457200" indent="-457200" algn="l" rtl="0" eaLnBrk="0" fontAlgn="base" hangingPunct="0">
        <a:spcBef>
          <a:spcPct val="0"/>
        </a:spcBef>
        <a:spcAft>
          <a:spcPct val="0"/>
        </a:spcAft>
        <a:defRPr sz="2000">
          <a:solidFill>
            <a:schemeClr val="bg1"/>
          </a:solidFill>
          <a:latin typeface="Arial" pitchFamily="-108" charset="0"/>
          <a:ea typeface="Geneva" pitchFamily="-108" charset="-128"/>
          <a:cs typeface="Geneva" pitchFamily="-108" charset="-128"/>
        </a:defRPr>
      </a:lvl4pPr>
      <a:lvl5pPr marL="457200" indent="-457200" algn="l" rtl="0" eaLnBrk="0" fontAlgn="base" hangingPunct="0">
        <a:spcBef>
          <a:spcPct val="0"/>
        </a:spcBef>
        <a:spcAft>
          <a:spcPct val="0"/>
        </a:spcAft>
        <a:defRPr sz="2000">
          <a:solidFill>
            <a:schemeClr val="bg1"/>
          </a:solidFill>
          <a:latin typeface="Arial" pitchFamily="-108" charset="0"/>
          <a:ea typeface="Geneva" pitchFamily="-108" charset="-128"/>
          <a:cs typeface="Geneva" pitchFamily="-108" charset="-128"/>
        </a:defRPr>
      </a:lvl5pPr>
      <a:lvl6pPr marL="914400" algn="l" rtl="0" fontAlgn="base">
        <a:spcBef>
          <a:spcPct val="0"/>
        </a:spcBef>
        <a:spcAft>
          <a:spcPct val="0"/>
        </a:spcAft>
        <a:defRPr sz="2000">
          <a:solidFill>
            <a:schemeClr val="bg1"/>
          </a:solidFill>
          <a:latin typeface="Arial" pitchFamily="-108" charset="0"/>
        </a:defRPr>
      </a:lvl6pPr>
      <a:lvl7pPr marL="1371600" algn="l" rtl="0" fontAlgn="base">
        <a:spcBef>
          <a:spcPct val="0"/>
        </a:spcBef>
        <a:spcAft>
          <a:spcPct val="0"/>
        </a:spcAft>
        <a:defRPr sz="2000">
          <a:solidFill>
            <a:schemeClr val="bg1"/>
          </a:solidFill>
          <a:latin typeface="Arial" pitchFamily="-108" charset="0"/>
        </a:defRPr>
      </a:lvl7pPr>
      <a:lvl8pPr marL="1828800" algn="l" rtl="0" fontAlgn="base">
        <a:spcBef>
          <a:spcPct val="0"/>
        </a:spcBef>
        <a:spcAft>
          <a:spcPct val="0"/>
        </a:spcAft>
        <a:defRPr sz="2000">
          <a:solidFill>
            <a:schemeClr val="bg1"/>
          </a:solidFill>
          <a:latin typeface="Arial" pitchFamily="-108" charset="0"/>
        </a:defRPr>
      </a:lvl8pPr>
      <a:lvl9pPr marL="2286000" algn="l" rtl="0" fontAlgn="base">
        <a:spcBef>
          <a:spcPct val="0"/>
        </a:spcBef>
        <a:spcAft>
          <a:spcPct val="0"/>
        </a:spcAft>
        <a:defRPr sz="2000">
          <a:solidFill>
            <a:schemeClr val="bg1"/>
          </a:solidFill>
          <a:latin typeface="Arial" pitchFamily="-108" charset="0"/>
        </a:defRPr>
      </a:lvl9pPr>
    </p:titleStyle>
    <p:bodyStyle>
      <a:lvl1pPr marL="342900" indent="-342900" algn="l" rtl="0" eaLnBrk="0" fontAlgn="base" hangingPunct="0">
        <a:spcBef>
          <a:spcPct val="90000"/>
        </a:spcBef>
        <a:spcAft>
          <a:spcPts val="600"/>
        </a:spcAft>
        <a:defRPr b="1">
          <a:solidFill>
            <a:srgbClr val="0091B2"/>
          </a:solidFill>
          <a:latin typeface="+mn-lt"/>
          <a:ea typeface="Geneva" pitchFamily="-108" charset="-128"/>
          <a:cs typeface="Geneva" pitchFamily="-108" charset="-128"/>
        </a:defRPr>
      </a:lvl1pPr>
      <a:lvl2pPr marL="742950" indent="-285750" algn="l" rtl="0" eaLnBrk="0" fontAlgn="base" hangingPunct="0">
        <a:spcBef>
          <a:spcPts val="800"/>
        </a:spcBef>
        <a:spcAft>
          <a:spcPct val="0"/>
        </a:spcAft>
        <a:buClr>
          <a:srgbClr val="E4A11B"/>
        </a:buClr>
        <a:buSzPct val="75000"/>
        <a:buBlip>
          <a:blip r:embed="rId17"/>
        </a:buBlip>
        <a:defRPr sz="1700">
          <a:solidFill>
            <a:srgbClr val="6B6B6B"/>
          </a:solidFill>
          <a:latin typeface="+mn-lt"/>
          <a:ea typeface="Geneva" pitchFamily="-108" charset="-128"/>
          <a:cs typeface="Geneva"/>
        </a:defRPr>
      </a:lvl2pPr>
      <a:lvl3pPr marL="914400" indent="177800" algn="l" rtl="0" eaLnBrk="0" fontAlgn="base" hangingPunct="0">
        <a:spcBef>
          <a:spcPts val="800"/>
        </a:spcBef>
        <a:spcAft>
          <a:spcPct val="0"/>
        </a:spcAft>
        <a:buChar char="•"/>
        <a:defRPr sz="1700">
          <a:solidFill>
            <a:srgbClr val="6B6B6B"/>
          </a:solidFill>
          <a:latin typeface="+mn-lt"/>
          <a:ea typeface="Geneva" pitchFamily="-108" charset="-128"/>
          <a:cs typeface="Geneva"/>
        </a:defRPr>
      </a:lvl3pPr>
      <a:lvl4pPr marL="1600200" indent="-228600" algn="l" rtl="0" eaLnBrk="0" fontAlgn="base" hangingPunct="0">
        <a:lnSpc>
          <a:spcPct val="115000"/>
        </a:lnSpc>
        <a:spcBef>
          <a:spcPct val="20000"/>
        </a:spcBef>
        <a:spcAft>
          <a:spcPct val="0"/>
        </a:spcAft>
        <a:buChar char="–"/>
        <a:defRPr sz="1700">
          <a:solidFill>
            <a:srgbClr val="6B6B6B"/>
          </a:solidFill>
          <a:latin typeface="+mn-lt"/>
          <a:ea typeface="Geneva" pitchFamily="-108" charset="-128"/>
          <a:cs typeface="Geneva"/>
        </a:defRPr>
      </a:lvl4pPr>
      <a:lvl5pPr marL="2057400" indent="-228600" algn="l" rtl="0" eaLnBrk="0" fontAlgn="base" hangingPunct="0">
        <a:lnSpc>
          <a:spcPct val="115000"/>
        </a:lnSpc>
        <a:spcBef>
          <a:spcPct val="20000"/>
        </a:spcBef>
        <a:spcAft>
          <a:spcPct val="0"/>
        </a:spcAft>
        <a:buChar char="»"/>
        <a:defRPr sz="1700">
          <a:solidFill>
            <a:srgbClr val="6B6B6B"/>
          </a:solidFill>
          <a:latin typeface="+mn-lt"/>
          <a:ea typeface="Geneva" pitchFamily="-108" charset="-128"/>
          <a:cs typeface="Geneva"/>
        </a:defRPr>
      </a:lvl5pPr>
      <a:lvl6pPr marL="2514600" indent="-228600" algn="l" rtl="0" fontAlgn="base">
        <a:lnSpc>
          <a:spcPct val="115000"/>
        </a:lnSpc>
        <a:spcBef>
          <a:spcPct val="20000"/>
        </a:spcBef>
        <a:spcAft>
          <a:spcPct val="0"/>
        </a:spcAft>
        <a:defRPr sz="1700">
          <a:solidFill>
            <a:srgbClr val="6B6B6B"/>
          </a:solidFill>
          <a:latin typeface="+mn-lt"/>
          <a:ea typeface="Geneva" pitchFamily="-108" charset="-128"/>
        </a:defRPr>
      </a:lvl6pPr>
      <a:lvl7pPr marL="2971800" indent="-228600" algn="l" rtl="0" fontAlgn="base">
        <a:lnSpc>
          <a:spcPct val="115000"/>
        </a:lnSpc>
        <a:spcBef>
          <a:spcPct val="20000"/>
        </a:spcBef>
        <a:spcAft>
          <a:spcPct val="0"/>
        </a:spcAft>
        <a:defRPr sz="1700">
          <a:solidFill>
            <a:srgbClr val="6B6B6B"/>
          </a:solidFill>
          <a:latin typeface="+mn-lt"/>
          <a:ea typeface="Geneva" pitchFamily="-108" charset="-128"/>
        </a:defRPr>
      </a:lvl7pPr>
      <a:lvl8pPr marL="3429000" indent="-228600" algn="l" rtl="0" fontAlgn="base">
        <a:lnSpc>
          <a:spcPct val="115000"/>
        </a:lnSpc>
        <a:spcBef>
          <a:spcPct val="20000"/>
        </a:spcBef>
        <a:spcAft>
          <a:spcPct val="0"/>
        </a:spcAft>
        <a:defRPr sz="1700">
          <a:solidFill>
            <a:srgbClr val="6B6B6B"/>
          </a:solidFill>
          <a:latin typeface="+mn-lt"/>
          <a:ea typeface="Geneva" pitchFamily="-108" charset="-128"/>
        </a:defRPr>
      </a:lvl8pPr>
      <a:lvl9pPr marL="3886200" indent="-228600" algn="l" rtl="0" fontAlgn="base">
        <a:lnSpc>
          <a:spcPct val="115000"/>
        </a:lnSpc>
        <a:spcBef>
          <a:spcPct val="20000"/>
        </a:spcBef>
        <a:spcAft>
          <a:spcPct val="0"/>
        </a:spcAft>
        <a:defRPr sz="1700">
          <a:solidFill>
            <a:srgbClr val="6B6B6B"/>
          </a:solidFill>
          <a:latin typeface="+mn-lt"/>
          <a:ea typeface="Geneva" pitchFamily="-108"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3" name="Rectangle 9"/>
          <p:cNvSpPr>
            <a:spLocks noChangeArrowheads="1"/>
          </p:cNvSpPr>
          <p:nvPr userDrawn="1"/>
        </p:nvSpPr>
        <p:spPr bwMode="auto">
          <a:xfrm>
            <a:off x="0" y="6324600"/>
            <a:ext cx="9144000" cy="533400"/>
          </a:xfrm>
          <a:prstGeom prst="rect">
            <a:avLst/>
          </a:prstGeom>
          <a:solidFill>
            <a:srgbClr val="6B6B6B"/>
          </a:solidFill>
          <a:ln w="9525">
            <a:noFill/>
            <a:miter lim="800000"/>
            <a:headEnd/>
            <a:tailEnd/>
          </a:ln>
          <a:effectLst/>
        </p:spPr>
        <p:txBody>
          <a:bodyPr wrap="none" anchor="ctr"/>
          <a:lstStyle/>
          <a:p>
            <a:pPr algn="ctr" defTabSz="914363" fontAlgn="auto">
              <a:spcBef>
                <a:spcPts val="0"/>
              </a:spcBef>
              <a:spcAft>
                <a:spcPts val="0"/>
              </a:spcAft>
              <a:defRPr/>
            </a:pPr>
            <a:endParaRPr lang="en-US">
              <a:latin typeface="Arial" pitchFamily="-108" charset="0"/>
            </a:endParaRPr>
          </a:p>
        </p:txBody>
      </p:sp>
      <p:sp>
        <p:nvSpPr>
          <p:cNvPr id="24579" name="Rectangle 3"/>
          <p:cNvSpPr>
            <a:spLocks noGrp="1" noChangeArrowheads="1"/>
          </p:cNvSpPr>
          <p:nvPr>
            <p:ph type="body" idx="1"/>
          </p:nvPr>
        </p:nvSpPr>
        <p:spPr bwMode="auto">
          <a:xfrm>
            <a:off x="457200" y="1600200"/>
            <a:ext cx="8229600" cy="45069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2"/>
            <a:endParaRPr lang="en-US" smtClean="0"/>
          </a:p>
        </p:txBody>
      </p:sp>
      <p:pic>
        <p:nvPicPr>
          <p:cNvPr id="24580" name="Picture 10" descr="icon_logo"/>
          <p:cNvPicPr>
            <a:picLocks noChangeAspect="1" noChangeArrowheads="1"/>
          </p:cNvPicPr>
          <p:nvPr userDrawn="1"/>
        </p:nvPicPr>
        <p:blipFill>
          <a:blip r:embed="rId15"/>
          <a:srcRect/>
          <a:stretch>
            <a:fillRect/>
          </a:stretch>
        </p:blipFill>
        <p:spPr bwMode="auto">
          <a:xfrm>
            <a:off x="8632825" y="6410325"/>
            <a:ext cx="388938" cy="388938"/>
          </a:xfrm>
          <a:prstGeom prst="rect">
            <a:avLst/>
          </a:prstGeom>
          <a:noFill/>
          <a:ln w="9525">
            <a:noFill/>
            <a:miter lim="800000"/>
            <a:headEnd/>
            <a:tailEnd/>
          </a:ln>
        </p:spPr>
      </p:pic>
      <p:sp>
        <p:nvSpPr>
          <p:cNvPr id="25" name="Slide Number Placeholder 24"/>
          <p:cNvSpPr>
            <a:spLocks noGrp="1"/>
          </p:cNvSpPr>
          <p:nvPr>
            <p:ph type="sldNum" sz="quarter" idx="4"/>
          </p:nvPr>
        </p:nvSpPr>
        <p:spPr>
          <a:xfrm>
            <a:off x="6934200" y="6324600"/>
            <a:ext cx="1524000" cy="533400"/>
          </a:xfrm>
          <a:prstGeom prst="rect">
            <a:avLst/>
          </a:prstGeom>
        </p:spPr>
        <p:txBody>
          <a:bodyPr vert="horz" wrap="square" lIns="91440" tIns="45720" rIns="91440" bIns="45720" numCol="1" anchor="ctr" anchorCtr="0" compatLnSpc="1">
            <a:prstTxWarp prst="textNoShape">
              <a:avLst/>
            </a:prstTxWarp>
          </a:bodyPr>
          <a:lstStyle>
            <a:lvl1pPr algn="r" defTabSz="914363" fontAlgn="auto">
              <a:spcBef>
                <a:spcPts val="0"/>
              </a:spcBef>
              <a:spcAft>
                <a:spcPts val="0"/>
              </a:spcAft>
              <a:defRPr sz="1200">
                <a:solidFill>
                  <a:srgbClr val="BFBFBF"/>
                </a:solidFill>
                <a:latin typeface="+mn-lt"/>
              </a:defRPr>
            </a:lvl1pPr>
          </a:lstStyle>
          <a:p>
            <a:pPr>
              <a:defRPr/>
            </a:pPr>
            <a:fld id="{9136635A-7B78-42B7-A043-A608D8AE5E0A}" type="slidenum">
              <a:rPr lang="en-US"/>
              <a:pPr>
                <a:defRPr/>
              </a:pPr>
              <a:t>‹#›</a:t>
            </a:fld>
            <a:endParaRPr lang="en-US"/>
          </a:p>
        </p:txBody>
      </p:sp>
      <p:sp>
        <p:nvSpPr>
          <p:cNvPr id="47" name="Freeform 21"/>
          <p:cNvSpPr>
            <a:spLocks/>
          </p:cNvSpPr>
          <p:nvPr userDrawn="1"/>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24583" name="Title Placeholder 23"/>
          <p:cNvSpPr>
            <a:spLocks noGrp="1"/>
          </p:cNvSpPr>
          <p:nvPr>
            <p:ph type="title"/>
          </p:nvPr>
        </p:nvSpPr>
        <p:spPr bwMode="auto">
          <a:xfrm>
            <a:off x="0" y="0"/>
            <a:ext cx="6096000" cy="12858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1" name="Footer Placeholder 30"/>
          <p:cNvSpPr>
            <a:spLocks noGrp="1"/>
          </p:cNvSpPr>
          <p:nvPr>
            <p:ph type="ftr" sz="quarter" idx="3"/>
          </p:nvPr>
        </p:nvSpPr>
        <p:spPr>
          <a:xfrm>
            <a:off x="0" y="6324600"/>
            <a:ext cx="6705600" cy="533400"/>
          </a:xfrm>
          <a:prstGeom prst="rect">
            <a:avLst/>
          </a:prstGeom>
        </p:spPr>
        <p:txBody>
          <a:bodyPr vert="horz" wrap="square" lIns="91440" tIns="45720" rIns="91440" bIns="45720" numCol="1" anchor="ctr" anchorCtr="0" compatLnSpc="1">
            <a:prstTxWarp prst="textNoShape">
              <a:avLst/>
            </a:prstTxWarp>
          </a:bodyPr>
          <a:lstStyle>
            <a:lvl1pPr defTabSz="914363" fontAlgn="auto">
              <a:spcBef>
                <a:spcPts val="0"/>
              </a:spcBef>
              <a:spcAft>
                <a:spcPts val="0"/>
              </a:spcAft>
              <a:defRPr sz="1200" b="1">
                <a:solidFill>
                  <a:srgbClr val="E4A11B"/>
                </a:solidFill>
                <a:latin typeface="Arial" pitchFamily="34" charset="0"/>
              </a:defRPr>
            </a:lvl1pPr>
          </a:lstStyle>
          <a:p>
            <a:pPr>
              <a:defRPr/>
            </a:pPr>
            <a:r>
              <a:rPr lang="en-US"/>
              <a:t>Source:</a:t>
            </a:r>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34" r:id="rId9"/>
    <p:sldLayoutId id="2147483873" r:id="rId10"/>
    <p:sldLayoutId id="2147483874" r:id="rId11"/>
    <p:sldLayoutId id="2147483875" r:id="rId12"/>
    <p:sldLayoutId id="2147483876" r:id="rId13"/>
  </p:sldLayoutIdLst>
  <p:transition spd="med" advClick="0">
    <p:fade/>
  </p:transition>
  <p:hf hdr="0" dt="0"/>
  <p:txStyles>
    <p:titleStyle>
      <a:lvl1pPr marL="457200" indent="-457200" algn="l" rtl="0" eaLnBrk="0" fontAlgn="base" hangingPunct="0">
        <a:spcBef>
          <a:spcPct val="0"/>
        </a:spcBef>
        <a:spcAft>
          <a:spcPct val="0"/>
        </a:spcAft>
        <a:defRPr sz="2000">
          <a:solidFill>
            <a:schemeClr val="bg1"/>
          </a:solidFill>
          <a:latin typeface="+mj-lt"/>
          <a:ea typeface="Geneva" pitchFamily="-108" charset="-128"/>
          <a:cs typeface="Geneva" pitchFamily="-108" charset="-128"/>
        </a:defRPr>
      </a:lvl1pPr>
      <a:lvl2pPr marL="457200" indent="-457200" algn="l" rtl="0" eaLnBrk="0" fontAlgn="base" hangingPunct="0">
        <a:spcBef>
          <a:spcPct val="0"/>
        </a:spcBef>
        <a:spcAft>
          <a:spcPct val="0"/>
        </a:spcAft>
        <a:defRPr sz="2000">
          <a:solidFill>
            <a:schemeClr val="bg1"/>
          </a:solidFill>
          <a:latin typeface="Arial" pitchFamily="-108" charset="0"/>
          <a:ea typeface="Geneva" pitchFamily="-108" charset="-128"/>
          <a:cs typeface="Geneva" pitchFamily="-108" charset="-128"/>
        </a:defRPr>
      </a:lvl2pPr>
      <a:lvl3pPr marL="457200" indent="-457200" algn="l" rtl="0" eaLnBrk="0" fontAlgn="base" hangingPunct="0">
        <a:spcBef>
          <a:spcPct val="0"/>
        </a:spcBef>
        <a:spcAft>
          <a:spcPct val="0"/>
        </a:spcAft>
        <a:defRPr sz="2000">
          <a:solidFill>
            <a:schemeClr val="bg1"/>
          </a:solidFill>
          <a:latin typeface="Arial" pitchFamily="-108" charset="0"/>
          <a:ea typeface="Geneva" pitchFamily="-108" charset="-128"/>
          <a:cs typeface="Geneva" pitchFamily="-108" charset="-128"/>
        </a:defRPr>
      </a:lvl3pPr>
      <a:lvl4pPr marL="457200" indent="-457200" algn="l" rtl="0" eaLnBrk="0" fontAlgn="base" hangingPunct="0">
        <a:spcBef>
          <a:spcPct val="0"/>
        </a:spcBef>
        <a:spcAft>
          <a:spcPct val="0"/>
        </a:spcAft>
        <a:defRPr sz="2000">
          <a:solidFill>
            <a:schemeClr val="bg1"/>
          </a:solidFill>
          <a:latin typeface="Arial" pitchFamily="-108" charset="0"/>
          <a:ea typeface="Geneva" pitchFamily="-108" charset="-128"/>
          <a:cs typeface="Geneva" pitchFamily="-108" charset="-128"/>
        </a:defRPr>
      </a:lvl4pPr>
      <a:lvl5pPr marL="457200" indent="-457200" algn="l" rtl="0" eaLnBrk="0" fontAlgn="base" hangingPunct="0">
        <a:spcBef>
          <a:spcPct val="0"/>
        </a:spcBef>
        <a:spcAft>
          <a:spcPct val="0"/>
        </a:spcAft>
        <a:defRPr sz="2000">
          <a:solidFill>
            <a:schemeClr val="bg1"/>
          </a:solidFill>
          <a:latin typeface="Arial" pitchFamily="-108" charset="0"/>
          <a:ea typeface="Geneva" pitchFamily="-108" charset="-128"/>
          <a:cs typeface="Geneva" pitchFamily="-108" charset="-128"/>
        </a:defRPr>
      </a:lvl5pPr>
      <a:lvl6pPr marL="914400" algn="l" rtl="0" fontAlgn="base">
        <a:spcBef>
          <a:spcPct val="0"/>
        </a:spcBef>
        <a:spcAft>
          <a:spcPct val="0"/>
        </a:spcAft>
        <a:defRPr sz="2000">
          <a:solidFill>
            <a:schemeClr val="bg1"/>
          </a:solidFill>
          <a:latin typeface="Arial" pitchFamily="-108" charset="0"/>
        </a:defRPr>
      </a:lvl6pPr>
      <a:lvl7pPr marL="1371600" algn="l" rtl="0" fontAlgn="base">
        <a:spcBef>
          <a:spcPct val="0"/>
        </a:spcBef>
        <a:spcAft>
          <a:spcPct val="0"/>
        </a:spcAft>
        <a:defRPr sz="2000">
          <a:solidFill>
            <a:schemeClr val="bg1"/>
          </a:solidFill>
          <a:latin typeface="Arial" pitchFamily="-108" charset="0"/>
        </a:defRPr>
      </a:lvl7pPr>
      <a:lvl8pPr marL="1828800" algn="l" rtl="0" fontAlgn="base">
        <a:spcBef>
          <a:spcPct val="0"/>
        </a:spcBef>
        <a:spcAft>
          <a:spcPct val="0"/>
        </a:spcAft>
        <a:defRPr sz="2000">
          <a:solidFill>
            <a:schemeClr val="bg1"/>
          </a:solidFill>
          <a:latin typeface="Arial" pitchFamily="-108" charset="0"/>
        </a:defRPr>
      </a:lvl8pPr>
      <a:lvl9pPr marL="2286000" algn="l" rtl="0" fontAlgn="base">
        <a:spcBef>
          <a:spcPct val="0"/>
        </a:spcBef>
        <a:spcAft>
          <a:spcPct val="0"/>
        </a:spcAft>
        <a:defRPr sz="2000">
          <a:solidFill>
            <a:schemeClr val="bg1"/>
          </a:solidFill>
          <a:latin typeface="Arial" pitchFamily="-108" charset="0"/>
        </a:defRPr>
      </a:lvl9pPr>
    </p:titleStyle>
    <p:bodyStyle>
      <a:lvl1pPr marL="342900" indent="-342900" algn="l" rtl="0" eaLnBrk="0" fontAlgn="base" hangingPunct="0">
        <a:spcBef>
          <a:spcPct val="90000"/>
        </a:spcBef>
        <a:spcAft>
          <a:spcPts val="600"/>
        </a:spcAft>
        <a:defRPr b="1">
          <a:solidFill>
            <a:srgbClr val="0091B2"/>
          </a:solidFill>
          <a:latin typeface="+mn-lt"/>
          <a:ea typeface="Geneva" pitchFamily="-108" charset="-128"/>
          <a:cs typeface="Geneva" pitchFamily="-108" charset="-128"/>
        </a:defRPr>
      </a:lvl1pPr>
      <a:lvl2pPr marL="742950" indent="-285750" algn="l" rtl="0" eaLnBrk="0" fontAlgn="base" hangingPunct="0">
        <a:spcBef>
          <a:spcPts val="800"/>
        </a:spcBef>
        <a:spcAft>
          <a:spcPct val="0"/>
        </a:spcAft>
        <a:buClr>
          <a:srgbClr val="E4A11B"/>
        </a:buClr>
        <a:buSzPct val="75000"/>
        <a:buBlip>
          <a:blip r:embed="rId16"/>
        </a:buBlip>
        <a:defRPr sz="1700">
          <a:solidFill>
            <a:srgbClr val="6B6B6B"/>
          </a:solidFill>
          <a:latin typeface="+mn-lt"/>
          <a:ea typeface="Geneva" pitchFamily="-108" charset="-128"/>
          <a:cs typeface="Geneva"/>
        </a:defRPr>
      </a:lvl2pPr>
      <a:lvl3pPr marL="914400" indent="177800" algn="l" rtl="0" eaLnBrk="0" fontAlgn="base" hangingPunct="0">
        <a:spcBef>
          <a:spcPts val="800"/>
        </a:spcBef>
        <a:spcAft>
          <a:spcPct val="0"/>
        </a:spcAft>
        <a:buChar char="•"/>
        <a:defRPr sz="1700">
          <a:solidFill>
            <a:srgbClr val="6B6B6B"/>
          </a:solidFill>
          <a:latin typeface="+mn-lt"/>
          <a:ea typeface="Geneva" pitchFamily="-108" charset="-128"/>
          <a:cs typeface="Geneva"/>
        </a:defRPr>
      </a:lvl3pPr>
      <a:lvl4pPr marL="1600200" indent="-228600" algn="l" rtl="0" eaLnBrk="0" fontAlgn="base" hangingPunct="0">
        <a:lnSpc>
          <a:spcPct val="115000"/>
        </a:lnSpc>
        <a:spcBef>
          <a:spcPct val="20000"/>
        </a:spcBef>
        <a:spcAft>
          <a:spcPct val="0"/>
        </a:spcAft>
        <a:buChar char="–"/>
        <a:defRPr sz="1700">
          <a:solidFill>
            <a:srgbClr val="6B6B6B"/>
          </a:solidFill>
          <a:latin typeface="+mn-lt"/>
          <a:ea typeface="Geneva" pitchFamily="-108" charset="-128"/>
          <a:cs typeface="Geneva"/>
        </a:defRPr>
      </a:lvl4pPr>
      <a:lvl5pPr marL="2057400" indent="-228600" algn="l" rtl="0" eaLnBrk="0" fontAlgn="base" hangingPunct="0">
        <a:lnSpc>
          <a:spcPct val="115000"/>
        </a:lnSpc>
        <a:spcBef>
          <a:spcPct val="20000"/>
        </a:spcBef>
        <a:spcAft>
          <a:spcPct val="0"/>
        </a:spcAft>
        <a:buChar char="»"/>
        <a:defRPr sz="1700">
          <a:solidFill>
            <a:srgbClr val="6B6B6B"/>
          </a:solidFill>
          <a:latin typeface="+mn-lt"/>
          <a:ea typeface="Geneva" pitchFamily="-108" charset="-128"/>
          <a:cs typeface="Geneva"/>
        </a:defRPr>
      </a:lvl5pPr>
      <a:lvl6pPr marL="2514600" indent="-228600" algn="l" rtl="0" fontAlgn="base">
        <a:lnSpc>
          <a:spcPct val="115000"/>
        </a:lnSpc>
        <a:spcBef>
          <a:spcPct val="20000"/>
        </a:spcBef>
        <a:spcAft>
          <a:spcPct val="0"/>
        </a:spcAft>
        <a:defRPr sz="1700">
          <a:solidFill>
            <a:srgbClr val="6B6B6B"/>
          </a:solidFill>
          <a:latin typeface="+mn-lt"/>
          <a:ea typeface="Geneva" pitchFamily="-108" charset="-128"/>
        </a:defRPr>
      </a:lvl6pPr>
      <a:lvl7pPr marL="2971800" indent="-228600" algn="l" rtl="0" fontAlgn="base">
        <a:lnSpc>
          <a:spcPct val="115000"/>
        </a:lnSpc>
        <a:spcBef>
          <a:spcPct val="20000"/>
        </a:spcBef>
        <a:spcAft>
          <a:spcPct val="0"/>
        </a:spcAft>
        <a:defRPr sz="1700">
          <a:solidFill>
            <a:srgbClr val="6B6B6B"/>
          </a:solidFill>
          <a:latin typeface="+mn-lt"/>
          <a:ea typeface="Geneva" pitchFamily="-108" charset="-128"/>
        </a:defRPr>
      </a:lvl7pPr>
      <a:lvl8pPr marL="3429000" indent="-228600" algn="l" rtl="0" fontAlgn="base">
        <a:lnSpc>
          <a:spcPct val="115000"/>
        </a:lnSpc>
        <a:spcBef>
          <a:spcPct val="20000"/>
        </a:spcBef>
        <a:spcAft>
          <a:spcPct val="0"/>
        </a:spcAft>
        <a:defRPr sz="1700">
          <a:solidFill>
            <a:srgbClr val="6B6B6B"/>
          </a:solidFill>
          <a:latin typeface="+mn-lt"/>
          <a:ea typeface="Geneva" pitchFamily="-108" charset="-128"/>
        </a:defRPr>
      </a:lvl8pPr>
      <a:lvl9pPr marL="3886200" indent="-228600" algn="l" rtl="0" fontAlgn="base">
        <a:lnSpc>
          <a:spcPct val="115000"/>
        </a:lnSpc>
        <a:spcBef>
          <a:spcPct val="20000"/>
        </a:spcBef>
        <a:spcAft>
          <a:spcPct val="0"/>
        </a:spcAft>
        <a:defRPr sz="1700">
          <a:solidFill>
            <a:srgbClr val="6B6B6B"/>
          </a:solidFill>
          <a:latin typeface="+mn-lt"/>
          <a:ea typeface="Geneva" pitchFamily="-108"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1981200" y="0"/>
            <a:ext cx="7162800" cy="6858000"/>
          </a:xfrm>
          <a:prstGeom prst="rect">
            <a:avLst/>
          </a:prstGeom>
          <a:solidFill>
            <a:schemeClr val="bg1"/>
          </a:solidFill>
          <a:ln w="9525">
            <a:noFill/>
            <a:miter lim="800000"/>
            <a:headEnd/>
            <a:tailEnd/>
          </a:ln>
          <a:effectLst/>
        </p:spPr>
        <p:txBody>
          <a:bodyPr wrap="none" anchor="ctr"/>
          <a:lstStyle/>
          <a:p>
            <a:pPr algn="ctr" defTabSz="914363" eaLnBrk="0" fontAlgn="auto" hangingPunct="0">
              <a:spcBef>
                <a:spcPts val="0"/>
              </a:spcBef>
              <a:spcAft>
                <a:spcPts val="0"/>
              </a:spcAft>
              <a:defRPr/>
            </a:pPr>
            <a:endParaRPr lang="en-US" sz="3200">
              <a:latin typeface="Times New Roman" pitchFamily="-110" charset="0"/>
            </a:endParaRPr>
          </a:p>
        </p:txBody>
      </p:sp>
      <p:sp>
        <p:nvSpPr>
          <p:cNvPr id="38915" name="Rectangle 3"/>
          <p:cNvSpPr>
            <a:spLocks noGrp="1" noChangeArrowheads="1"/>
          </p:cNvSpPr>
          <p:nvPr>
            <p:ph type="title"/>
          </p:nvPr>
        </p:nvSpPr>
        <p:spPr bwMode="auto">
          <a:xfrm>
            <a:off x="2209800" y="304800"/>
            <a:ext cx="6629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8916" name="Rectangle 4"/>
          <p:cNvSpPr>
            <a:spLocks noGrp="1" noChangeArrowheads="1"/>
          </p:cNvSpPr>
          <p:nvPr>
            <p:ph type="body" idx="1"/>
          </p:nvPr>
        </p:nvSpPr>
        <p:spPr bwMode="auto">
          <a:xfrm>
            <a:off x="2209800" y="1828800"/>
            <a:ext cx="66294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2535" name="Rectangle 7"/>
          <p:cNvSpPr>
            <a:spLocks noChangeArrowheads="1"/>
          </p:cNvSpPr>
          <p:nvPr/>
        </p:nvSpPr>
        <p:spPr bwMode="auto">
          <a:xfrm>
            <a:off x="0" y="0"/>
            <a:ext cx="1981200" cy="6858000"/>
          </a:xfrm>
          <a:prstGeom prst="rect">
            <a:avLst/>
          </a:prstGeom>
          <a:gradFill rotWithShape="1">
            <a:gsLst>
              <a:gs pos="0">
                <a:srgbClr val="000066"/>
              </a:gs>
              <a:gs pos="100000">
                <a:srgbClr val="3366CC"/>
              </a:gs>
            </a:gsLst>
            <a:lin ang="5400000" scaled="1"/>
          </a:gradFill>
          <a:ln w="9525">
            <a:noFill/>
            <a:miter lim="800000"/>
            <a:headEnd/>
            <a:tailEnd/>
          </a:ln>
          <a:effectLst/>
        </p:spPr>
        <p:txBody>
          <a:bodyPr wrap="none" anchor="ctr"/>
          <a:lstStyle/>
          <a:p>
            <a:pPr algn="ctr" defTabSz="914363" eaLnBrk="0" fontAlgn="auto" hangingPunct="0">
              <a:spcBef>
                <a:spcPts val="0"/>
              </a:spcBef>
              <a:spcAft>
                <a:spcPts val="0"/>
              </a:spcAft>
              <a:defRPr/>
            </a:pPr>
            <a:endParaRPr lang="en-US" sz="2400">
              <a:solidFill>
                <a:srgbClr val="0000FF"/>
              </a:solidFill>
              <a:latin typeface="Times New Roman" pitchFamily="-110" charset="0"/>
            </a:endParaRPr>
          </a:p>
        </p:txBody>
      </p:sp>
      <p:sp>
        <p:nvSpPr>
          <p:cNvPr id="22536" name="Text Box 8"/>
          <p:cNvSpPr txBox="1">
            <a:spLocks noChangeArrowheads="1"/>
          </p:cNvSpPr>
          <p:nvPr/>
        </p:nvSpPr>
        <p:spPr bwMode="white">
          <a:xfrm>
            <a:off x="228600" y="5392738"/>
            <a:ext cx="1600200" cy="1465262"/>
          </a:xfrm>
          <a:prstGeom prst="rect">
            <a:avLst/>
          </a:prstGeom>
          <a:noFill/>
          <a:ln w="9525">
            <a:noFill/>
            <a:miter lim="800000"/>
            <a:headEnd/>
            <a:tailEnd/>
          </a:ln>
          <a:effectLst/>
        </p:spPr>
        <p:txBody>
          <a:bodyPr>
            <a:spAutoFit/>
          </a:bodyPr>
          <a:lstStyle/>
          <a:p>
            <a:pPr defTabSz="914363" eaLnBrk="0" fontAlgn="auto" hangingPunct="0">
              <a:spcBef>
                <a:spcPct val="50000"/>
              </a:spcBef>
              <a:spcAft>
                <a:spcPts val="0"/>
              </a:spcAft>
              <a:defRPr/>
            </a:pPr>
            <a:r>
              <a:rPr lang="en-US">
                <a:solidFill>
                  <a:schemeClr val="bg1"/>
                </a:solidFill>
                <a:latin typeface="AGaramond Bold" pitchFamily="18" charset="0"/>
              </a:rPr>
              <a:t>Southern</a:t>
            </a:r>
            <a:br>
              <a:rPr lang="en-US">
                <a:solidFill>
                  <a:schemeClr val="bg1"/>
                </a:solidFill>
                <a:latin typeface="AGaramond Bold" pitchFamily="18" charset="0"/>
              </a:rPr>
            </a:br>
            <a:r>
              <a:rPr lang="en-US">
                <a:solidFill>
                  <a:schemeClr val="bg1"/>
                </a:solidFill>
                <a:latin typeface="AGaramond Bold" pitchFamily="18" charset="0"/>
              </a:rPr>
              <a:t>Regional</a:t>
            </a:r>
            <a:br>
              <a:rPr lang="en-US">
                <a:solidFill>
                  <a:schemeClr val="bg1"/>
                </a:solidFill>
                <a:latin typeface="AGaramond Bold" pitchFamily="18" charset="0"/>
              </a:rPr>
            </a:br>
            <a:r>
              <a:rPr lang="en-US">
                <a:solidFill>
                  <a:schemeClr val="bg1"/>
                </a:solidFill>
                <a:latin typeface="AGaramond Bold" pitchFamily="18" charset="0"/>
              </a:rPr>
              <a:t>Education</a:t>
            </a:r>
            <a:br>
              <a:rPr lang="en-US">
                <a:solidFill>
                  <a:schemeClr val="bg1"/>
                </a:solidFill>
                <a:latin typeface="AGaramond Bold" pitchFamily="18" charset="0"/>
              </a:rPr>
            </a:br>
            <a:r>
              <a:rPr lang="en-US">
                <a:solidFill>
                  <a:schemeClr val="bg1"/>
                </a:solidFill>
                <a:latin typeface="AGaramond Bold" pitchFamily="18" charset="0"/>
              </a:rPr>
              <a:t>Board</a:t>
            </a:r>
            <a:br>
              <a:rPr lang="en-US">
                <a:solidFill>
                  <a:schemeClr val="bg1"/>
                </a:solidFill>
                <a:latin typeface="AGaramond Bold" pitchFamily="18" charset="0"/>
              </a:rPr>
            </a:br>
            <a:endParaRPr lang="en-US">
              <a:solidFill>
                <a:schemeClr val="bg1"/>
              </a:solidFill>
              <a:latin typeface="AGaramond Bold" pitchFamily="18" charset="0"/>
            </a:endParaRPr>
          </a:p>
        </p:txBody>
      </p:sp>
      <p:pic>
        <p:nvPicPr>
          <p:cNvPr id="38919" name="Picture 9"/>
          <p:cNvPicPr>
            <a:picLocks noChangeAspect="1" noChangeArrowheads="1"/>
          </p:cNvPicPr>
          <p:nvPr/>
        </p:nvPicPr>
        <p:blipFill>
          <a:blip r:embed="rId13"/>
          <a:srcRect/>
          <a:stretch>
            <a:fillRect/>
          </a:stretch>
        </p:blipFill>
        <p:spPr bwMode="auto">
          <a:xfrm>
            <a:off x="228600" y="762000"/>
            <a:ext cx="1371600" cy="4762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77" r:id="rId1"/>
    <p:sldLayoutId id="2147483844" r:id="rId2"/>
    <p:sldLayoutId id="2147483843" r:id="rId3"/>
    <p:sldLayoutId id="2147483842" r:id="rId4"/>
    <p:sldLayoutId id="2147483841" r:id="rId5"/>
    <p:sldLayoutId id="2147483840" r:id="rId6"/>
    <p:sldLayoutId id="2147483839" r:id="rId7"/>
    <p:sldLayoutId id="2147483838" r:id="rId8"/>
    <p:sldLayoutId id="2147483837" r:id="rId9"/>
    <p:sldLayoutId id="2147483836" r:id="rId10"/>
    <p:sldLayoutId id="2147483835" r:id="rId11"/>
  </p:sldLayoutIdLst>
  <p:transition>
    <p:fade thruBlk="1"/>
  </p:transition>
  <p:timing>
    <p:tnLst>
      <p:par>
        <p:cTn id="1" dur="indefinite" restart="never" nodeType="tmRoot"/>
      </p:par>
    </p:tnLst>
  </p:timing>
  <p:txStyles>
    <p:titleStyle>
      <a:lvl1pPr algn="ctr" rtl="0" eaLnBrk="0" fontAlgn="base" hangingPunct="0">
        <a:spcBef>
          <a:spcPct val="0"/>
        </a:spcBef>
        <a:spcAft>
          <a:spcPct val="0"/>
        </a:spcAft>
        <a:defRPr sz="3600" b="1">
          <a:solidFill>
            <a:srgbClr val="000099"/>
          </a:solidFill>
          <a:latin typeface="+mj-lt"/>
          <a:ea typeface="ＭＳ Ｐゴシック" charset="-128"/>
          <a:cs typeface="ＭＳ Ｐゴシック" charset="-128"/>
        </a:defRPr>
      </a:lvl1pPr>
      <a:lvl2pPr algn="ctr" rtl="0" eaLnBrk="0" fontAlgn="base" hangingPunct="0">
        <a:spcBef>
          <a:spcPct val="0"/>
        </a:spcBef>
        <a:spcAft>
          <a:spcPct val="0"/>
        </a:spcAft>
        <a:defRPr sz="3600" b="1">
          <a:solidFill>
            <a:srgbClr val="000099"/>
          </a:solidFill>
          <a:latin typeface="Tahoma" pitchFamily="-110" charset="0"/>
          <a:ea typeface="ＭＳ Ｐゴシック" charset="-128"/>
          <a:cs typeface="ＭＳ Ｐゴシック" charset="-128"/>
        </a:defRPr>
      </a:lvl2pPr>
      <a:lvl3pPr algn="ctr" rtl="0" eaLnBrk="0" fontAlgn="base" hangingPunct="0">
        <a:spcBef>
          <a:spcPct val="0"/>
        </a:spcBef>
        <a:spcAft>
          <a:spcPct val="0"/>
        </a:spcAft>
        <a:defRPr sz="3600" b="1">
          <a:solidFill>
            <a:srgbClr val="000099"/>
          </a:solidFill>
          <a:latin typeface="Tahoma" pitchFamily="-110" charset="0"/>
          <a:ea typeface="ＭＳ Ｐゴシック" charset="-128"/>
          <a:cs typeface="ＭＳ Ｐゴシック" charset="-128"/>
        </a:defRPr>
      </a:lvl3pPr>
      <a:lvl4pPr algn="ctr" rtl="0" eaLnBrk="0" fontAlgn="base" hangingPunct="0">
        <a:spcBef>
          <a:spcPct val="0"/>
        </a:spcBef>
        <a:spcAft>
          <a:spcPct val="0"/>
        </a:spcAft>
        <a:defRPr sz="3600" b="1">
          <a:solidFill>
            <a:srgbClr val="000099"/>
          </a:solidFill>
          <a:latin typeface="Tahoma" pitchFamily="-110" charset="0"/>
          <a:ea typeface="ＭＳ Ｐゴシック" charset="-128"/>
          <a:cs typeface="ＭＳ Ｐゴシック" charset="-128"/>
        </a:defRPr>
      </a:lvl4pPr>
      <a:lvl5pPr algn="ctr" rtl="0" eaLnBrk="0" fontAlgn="base" hangingPunct="0">
        <a:spcBef>
          <a:spcPct val="0"/>
        </a:spcBef>
        <a:spcAft>
          <a:spcPct val="0"/>
        </a:spcAft>
        <a:defRPr sz="3600" b="1">
          <a:solidFill>
            <a:srgbClr val="000099"/>
          </a:solidFill>
          <a:latin typeface="Tahoma" pitchFamily="-110" charset="0"/>
          <a:ea typeface="ＭＳ Ｐゴシック" charset="-128"/>
          <a:cs typeface="ＭＳ Ｐゴシック" charset="-128"/>
        </a:defRPr>
      </a:lvl5pPr>
      <a:lvl6pPr marL="457200" algn="ctr" rtl="0" eaLnBrk="0" fontAlgn="base" hangingPunct="0">
        <a:spcBef>
          <a:spcPct val="0"/>
        </a:spcBef>
        <a:spcAft>
          <a:spcPct val="0"/>
        </a:spcAft>
        <a:defRPr sz="3600" b="1">
          <a:solidFill>
            <a:srgbClr val="000099"/>
          </a:solidFill>
          <a:latin typeface="Tahoma" pitchFamily="-110" charset="0"/>
        </a:defRPr>
      </a:lvl6pPr>
      <a:lvl7pPr marL="914400" algn="ctr" rtl="0" eaLnBrk="0" fontAlgn="base" hangingPunct="0">
        <a:spcBef>
          <a:spcPct val="0"/>
        </a:spcBef>
        <a:spcAft>
          <a:spcPct val="0"/>
        </a:spcAft>
        <a:defRPr sz="3600" b="1">
          <a:solidFill>
            <a:srgbClr val="000099"/>
          </a:solidFill>
          <a:latin typeface="Tahoma" pitchFamily="-110" charset="0"/>
        </a:defRPr>
      </a:lvl7pPr>
      <a:lvl8pPr marL="1371600" algn="ctr" rtl="0" eaLnBrk="0" fontAlgn="base" hangingPunct="0">
        <a:spcBef>
          <a:spcPct val="0"/>
        </a:spcBef>
        <a:spcAft>
          <a:spcPct val="0"/>
        </a:spcAft>
        <a:defRPr sz="3600" b="1">
          <a:solidFill>
            <a:srgbClr val="000099"/>
          </a:solidFill>
          <a:latin typeface="Tahoma" pitchFamily="-110" charset="0"/>
        </a:defRPr>
      </a:lvl8pPr>
      <a:lvl9pPr marL="1828800" algn="ctr" rtl="0" eaLnBrk="0" fontAlgn="base" hangingPunct="0">
        <a:spcBef>
          <a:spcPct val="0"/>
        </a:spcBef>
        <a:spcAft>
          <a:spcPct val="0"/>
        </a:spcAft>
        <a:defRPr sz="3600" b="1">
          <a:solidFill>
            <a:srgbClr val="000099"/>
          </a:solidFill>
          <a:latin typeface="Tahoma" pitchFamily="-110" charset="0"/>
        </a:defRPr>
      </a:lvl9pPr>
    </p:titleStyle>
    <p:bodyStyle>
      <a:lvl1pPr marL="342900" indent="-342900" algn="l" rtl="0" eaLnBrk="0" fontAlgn="base" hangingPunct="0">
        <a:spcBef>
          <a:spcPct val="20000"/>
        </a:spcBef>
        <a:spcAft>
          <a:spcPct val="0"/>
        </a:spcAft>
        <a:buClr>
          <a:schemeClr val="accent1"/>
        </a:buClr>
        <a:buFont typeface="Wingdings" pitchFamily="2" charset="2"/>
        <a:buChar char="n"/>
        <a:defRPr sz="2400" b="1">
          <a:solidFill>
            <a:srgbClr val="000099"/>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accent1"/>
        </a:buClr>
        <a:buFont typeface="Wingdings" pitchFamily="2" charset="2"/>
        <a:buChar char="l"/>
        <a:defRPr sz="2200" b="1">
          <a:solidFill>
            <a:srgbClr val="000099"/>
          </a:solidFill>
          <a:latin typeface="+mn-lt"/>
          <a:ea typeface="ＭＳ Ｐゴシック" pitchFamily="-110" charset="-128"/>
          <a:cs typeface="ＭＳ Ｐゴシック"/>
        </a:defRPr>
      </a:lvl2pPr>
      <a:lvl3pPr marL="1143000" indent="-228600" algn="l" rtl="0" eaLnBrk="0" fontAlgn="base" hangingPunct="0">
        <a:spcBef>
          <a:spcPct val="20000"/>
        </a:spcBef>
        <a:spcAft>
          <a:spcPct val="0"/>
        </a:spcAft>
        <a:buChar char="•"/>
        <a:defRPr b="1">
          <a:solidFill>
            <a:srgbClr val="000099"/>
          </a:solidFill>
          <a:latin typeface="+mn-lt"/>
          <a:ea typeface="ＭＳ Ｐゴシック" pitchFamily="-110" charset="-128"/>
          <a:cs typeface="ＭＳ Ｐゴシック"/>
        </a:defRPr>
      </a:lvl3pPr>
      <a:lvl4pPr marL="1600200" indent="-228600" algn="l" rtl="0" eaLnBrk="0" fontAlgn="base" hangingPunct="0">
        <a:spcBef>
          <a:spcPct val="20000"/>
        </a:spcBef>
        <a:spcAft>
          <a:spcPct val="0"/>
        </a:spcAft>
        <a:buChar char="–"/>
        <a:defRPr sz="2000" b="1">
          <a:solidFill>
            <a:srgbClr val="000099"/>
          </a:solidFill>
          <a:latin typeface="+mn-lt"/>
          <a:ea typeface="ＭＳ Ｐゴシック" pitchFamily="-110" charset="-128"/>
          <a:cs typeface="ＭＳ Ｐゴシック"/>
        </a:defRPr>
      </a:lvl4pPr>
      <a:lvl5pPr marL="2057400" indent="-228600" algn="l" rtl="0" eaLnBrk="0" fontAlgn="base" hangingPunct="0">
        <a:spcBef>
          <a:spcPct val="20000"/>
        </a:spcBef>
        <a:spcAft>
          <a:spcPct val="0"/>
        </a:spcAft>
        <a:buChar char="»"/>
        <a:defRPr sz="2000" b="1">
          <a:solidFill>
            <a:srgbClr val="000099"/>
          </a:solidFill>
          <a:latin typeface="+mn-lt"/>
          <a:ea typeface="ＭＳ Ｐゴシック" pitchFamily="-110" charset="-128"/>
          <a:cs typeface="ＭＳ Ｐゴシック"/>
        </a:defRPr>
      </a:lvl5pPr>
      <a:lvl6pPr marL="2514600" indent="-228600" algn="l" rtl="0" eaLnBrk="0" fontAlgn="base" hangingPunct="0">
        <a:spcBef>
          <a:spcPct val="20000"/>
        </a:spcBef>
        <a:spcAft>
          <a:spcPct val="0"/>
        </a:spcAft>
        <a:buChar char="»"/>
        <a:defRPr sz="2000" b="1">
          <a:solidFill>
            <a:srgbClr val="000099"/>
          </a:solidFill>
          <a:latin typeface="+mn-lt"/>
          <a:ea typeface="ＭＳ Ｐゴシック" pitchFamily="-110" charset="-128"/>
        </a:defRPr>
      </a:lvl6pPr>
      <a:lvl7pPr marL="2971800" indent="-228600" algn="l" rtl="0" eaLnBrk="0" fontAlgn="base" hangingPunct="0">
        <a:spcBef>
          <a:spcPct val="20000"/>
        </a:spcBef>
        <a:spcAft>
          <a:spcPct val="0"/>
        </a:spcAft>
        <a:buChar char="»"/>
        <a:defRPr sz="2000" b="1">
          <a:solidFill>
            <a:srgbClr val="000099"/>
          </a:solidFill>
          <a:latin typeface="+mn-lt"/>
          <a:ea typeface="ＭＳ Ｐゴシック" pitchFamily="-110" charset="-128"/>
        </a:defRPr>
      </a:lvl7pPr>
      <a:lvl8pPr marL="3429000" indent="-228600" algn="l" rtl="0" eaLnBrk="0" fontAlgn="base" hangingPunct="0">
        <a:spcBef>
          <a:spcPct val="20000"/>
        </a:spcBef>
        <a:spcAft>
          <a:spcPct val="0"/>
        </a:spcAft>
        <a:buChar char="»"/>
        <a:defRPr sz="2000" b="1">
          <a:solidFill>
            <a:srgbClr val="000099"/>
          </a:solidFill>
          <a:latin typeface="+mn-lt"/>
          <a:ea typeface="ＭＳ Ｐゴシック" pitchFamily="-110" charset="-128"/>
        </a:defRPr>
      </a:lvl8pPr>
      <a:lvl9pPr marL="3886200" indent="-228600" algn="l" rtl="0" eaLnBrk="0" fontAlgn="base" hangingPunct="0">
        <a:spcBef>
          <a:spcPct val="20000"/>
        </a:spcBef>
        <a:spcAft>
          <a:spcPct val="0"/>
        </a:spcAft>
        <a:buChar char="»"/>
        <a:defRPr sz="2000" b="1">
          <a:solidFill>
            <a:srgbClr val="000099"/>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FFFFFF"/>
            </a:gs>
          </a:gsLst>
          <a:lin ang="5400000" scaled="1"/>
        </a:gradFill>
        <a:effectLst/>
      </p:bgPr>
    </p:bg>
    <p:spTree>
      <p:nvGrpSpPr>
        <p:cNvPr id="1" name=""/>
        <p:cNvGrpSpPr/>
        <p:nvPr/>
      </p:nvGrpSpPr>
      <p:grpSpPr>
        <a:xfrm>
          <a:off x="0" y="0"/>
          <a:ext cx="0" cy="0"/>
          <a:chOff x="0" y="0"/>
          <a:chExt cx="0" cy="0"/>
        </a:xfrm>
      </p:grpSpPr>
      <p:sp>
        <p:nvSpPr>
          <p:cNvPr id="1604611" name="Rectangle 3"/>
          <p:cNvSpPr>
            <a:spLocks noChangeArrowheads="1"/>
          </p:cNvSpPr>
          <p:nvPr/>
        </p:nvSpPr>
        <p:spPr bwMode="gray">
          <a:xfrm>
            <a:off x="0" y="0"/>
            <a:ext cx="9144000" cy="990600"/>
          </a:xfrm>
          <a:prstGeom prst="rect">
            <a:avLst/>
          </a:prstGeom>
          <a:gradFill rotWithShape="1">
            <a:gsLst>
              <a:gs pos="0">
                <a:schemeClr val="accent1">
                  <a:gamma/>
                  <a:shade val="46275"/>
                  <a:invGamma/>
                </a:schemeClr>
              </a:gs>
              <a:gs pos="100000">
                <a:schemeClr val="accent1"/>
              </a:gs>
            </a:gsLst>
            <a:lin ang="0" scaled="1"/>
          </a:gradFill>
          <a:ln w="9525">
            <a:noFill/>
            <a:miter lim="800000"/>
            <a:headEnd/>
            <a:tailEnd/>
          </a:ln>
          <a:effectLst/>
        </p:spPr>
        <p:txBody>
          <a:bodyPr wrap="none" anchor="ctr"/>
          <a:lstStyle/>
          <a:p>
            <a:pPr defTabSz="914363" fontAlgn="auto">
              <a:spcBef>
                <a:spcPts val="0"/>
              </a:spcBef>
              <a:spcAft>
                <a:spcPts val="0"/>
              </a:spcAft>
              <a:defRPr/>
            </a:pPr>
            <a:endParaRPr lang="en-US">
              <a:latin typeface="Arial" pitchFamily="34" charset="0"/>
            </a:endParaRPr>
          </a:p>
        </p:txBody>
      </p:sp>
      <p:sp>
        <p:nvSpPr>
          <p:cNvPr id="1604612" name="Rectangle 4"/>
          <p:cNvSpPr>
            <a:spLocks noChangeArrowheads="1"/>
          </p:cNvSpPr>
          <p:nvPr/>
        </p:nvSpPr>
        <p:spPr bwMode="gray">
          <a:xfrm>
            <a:off x="0" y="6477000"/>
            <a:ext cx="9144000" cy="381000"/>
          </a:xfrm>
          <a:prstGeom prst="rect">
            <a:avLst/>
          </a:prstGeom>
          <a:solidFill>
            <a:schemeClr val="accent2"/>
          </a:solidFill>
          <a:ln w="9525">
            <a:noFill/>
            <a:miter lim="800000"/>
            <a:headEnd/>
            <a:tailEnd/>
          </a:ln>
          <a:effectLst/>
        </p:spPr>
        <p:txBody>
          <a:bodyPr wrap="none" anchor="ctr"/>
          <a:lstStyle/>
          <a:p>
            <a:pPr defTabSz="914363" fontAlgn="auto">
              <a:spcBef>
                <a:spcPts val="0"/>
              </a:spcBef>
              <a:spcAft>
                <a:spcPts val="0"/>
              </a:spcAft>
              <a:defRPr/>
            </a:pPr>
            <a:endParaRPr lang="en-US">
              <a:latin typeface="Arial" pitchFamily="34" charset="0"/>
            </a:endParaRPr>
          </a:p>
        </p:txBody>
      </p:sp>
      <p:sp>
        <p:nvSpPr>
          <p:cNvPr id="1604613" name="Rectangle 5"/>
          <p:cNvSpPr>
            <a:spLocks noChangeArrowheads="1"/>
          </p:cNvSpPr>
          <p:nvPr/>
        </p:nvSpPr>
        <p:spPr bwMode="gray">
          <a:xfrm>
            <a:off x="8839200" y="228600"/>
            <a:ext cx="304800" cy="6477000"/>
          </a:xfrm>
          <a:prstGeom prst="rect">
            <a:avLst/>
          </a:prstGeom>
          <a:solidFill>
            <a:schemeClr val="accent1"/>
          </a:solidFill>
          <a:ln w="9525">
            <a:noFill/>
            <a:miter lim="800000"/>
            <a:headEnd/>
            <a:tailEnd/>
          </a:ln>
          <a:effectLst/>
        </p:spPr>
        <p:txBody>
          <a:bodyPr wrap="none" anchor="ctr"/>
          <a:lstStyle/>
          <a:p>
            <a:pPr defTabSz="914363" fontAlgn="auto">
              <a:spcBef>
                <a:spcPts val="0"/>
              </a:spcBef>
              <a:spcAft>
                <a:spcPts val="0"/>
              </a:spcAft>
              <a:defRPr/>
            </a:pPr>
            <a:endParaRPr lang="en-US">
              <a:latin typeface="Arial" pitchFamily="34" charset="0"/>
            </a:endParaRPr>
          </a:p>
        </p:txBody>
      </p:sp>
      <p:sp>
        <p:nvSpPr>
          <p:cNvPr id="1604614" name="Rectangle 6"/>
          <p:cNvSpPr>
            <a:spLocks noChangeArrowheads="1"/>
          </p:cNvSpPr>
          <p:nvPr/>
        </p:nvSpPr>
        <p:spPr bwMode="gray">
          <a:xfrm>
            <a:off x="1752600" y="381000"/>
            <a:ext cx="7086600" cy="685800"/>
          </a:xfrm>
          <a:prstGeom prst="rect">
            <a:avLst/>
          </a:prstGeom>
          <a:solidFill>
            <a:schemeClr val="bg1"/>
          </a:solidFill>
          <a:ln w="9525">
            <a:noFill/>
            <a:miter lim="800000"/>
            <a:headEnd/>
            <a:tailEnd/>
          </a:ln>
          <a:effectLst/>
        </p:spPr>
        <p:txBody>
          <a:bodyPr wrap="none" anchor="ctr"/>
          <a:lstStyle/>
          <a:p>
            <a:pPr defTabSz="914363" fontAlgn="auto">
              <a:spcBef>
                <a:spcPts val="0"/>
              </a:spcBef>
              <a:spcAft>
                <a:spcPts val="0"/>
              </a:spcAft>
              <a:defRPr/>
            </a:pPr>
            <a:endParaRPr lang="en-US">
              <a:latin typeface="Arial" pitchFamily="34" charset="0"/>
            </a:endParaRPr>
          </a:p>
        </p:txBody>
      </p:sp>
      <p:sp>
        <p:nvSpPr>
          <p:cNvPr id="1604617" name="Rectangle 9"/>
          <p:cNvSpPr>
            <a:spLocks noChangeArrowheads="1"/>
          </p:cNvSpPr>
          <p:nvPr/>
        </p:nvSpPr>
        <p:spPr bwMode="gray">
          <a:xfrm>
            <a:off x="0" y="1041400"/>
            <a:ext cx="1752600" cy="152400"/>
          </a:xfrm>
          <a:prstGeom prst="rect">
            <a:avLst/>
          </a:prstGeom>
          <a:solidFill>
            <a:srgbClr val="25A2AF"/>
          </a:solidFill>
          <a:ln w="9525">
            <a:noFill/>
            <a:miter lim="800000"/>
            <a:headEnd/>
            <a:tailEnd/>
          </a:ln>
        </p:spPr>
        <p:txBody>
          <a:bodyPr wrap="none" anchor="ctr"/>
          <a:lstStyle/>
          <a:p>
            <a:pPr defTabSz="914363" fontAlgn="auto">
              <a:spcBef>
                <a:spcPts val="0"/>
              </a:spcBef>
              <a:spcAft>
                <a:spcPts val="0"/>
              </a:spcAft>
              <a:defRPr/>
            </a:pPr>
            <a:endParaRPr lang="en-US">
              <a:latin typeface="Arial" pitchFamily="34" charset="0"/>
            </a:endParaRPr>
          </a:p>
        </p:txBody>
      </p:sp>
      <p:sp>
        <p:nvSpPr>
          <p:cNvPr id="3082" name="Rectangle 10"/>
          <p:cNvSpPr>
            <a:spLocks noGrp="1" noChangeArrowheads="1"/>
          </p:cNvSpPr>
          <p:nvPr>
            <p:ph type="title"/>
          </p:nvPr>
        </p:nvSpPr>
        <p:spPr bwMode="auto">
          <a:xfrm>
            <a:off x="1905000" y="457200"/>
            <a:ext cx="6858000" cy="533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51208" name="Rectangle 11"/>
          <p:cNvSpPr>
            <a:spLocks noGrp="1" noChangeArrowheads="1"/>
          </p:cNvSpPr>
          <p:nvPr>
            <p:ph type="body" idx="1"/>
          </p:nvPr>
        </p:nvSpPr>
        <p:spPr bwMode="auto">
          <a:xfrm>
            <a:off x="457200" y="1371600"/>
            <a:ext cx="8229600" cy="50260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604621" name="Rectangle 13"/>
          <p:cNvSpPr>
            <a:spLocks noGrp="1" noChangeArrowheads="1"/>
          </p:cNvSpPr>
          <p:nvPr>
            <p:ph type="sldNum" sz="quarter" idx="4"/>
          </p:nvPr>
        </p:nvSpPr>
        <p:spPr bwMode="auto">
          <a:xfrm>
            <a:off x="6400800" y="6521450"/>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defTabSz="914363" fontAlgn="auto">
              <a:spcBef>
                <a:spcPts val="0"/>
              </a:spcBef>
              <a:spcAft>
                <a:spcPts val="0"/>
              </a:spcAft>
              <a:defRPr sz="1400">
                <a:solidFill>
                  <a:schemeClr val="accent1"/>
                </a:solidFill>
                <a:latin typeface="Arial" pitchFamily="-110" charset="0"/>
              </a:defRPr>
            </a:lvl1pPr>
          </a:lstStyle>
          <a:p>
            <a:pPr>
              <a:defRPr/>
            </a:pPr>
            <a:fld id="{7198355E-E912-4D01-9D8D-6BE5E2A18867}" type="slidenum">
              <a:rPr lang="en-US"/>
              <a:pPr>
                <a:defRPr/>
              </a:pPr>
              <a:t>‹#›</a:t>
            </a:fld>
            <a:endParaRPr lang="en-US"/>
          </a:p>
        </p:txBody>
      </p:sp>
      <p:pic>
        <p:nvPicPr>
          <p:cNvPr id="51210" name="Picture 16"/>
          <p:cNvPicPr>
            <a:picLocks noChangeAspect="1" noChangeArrowheads="1"/>
          </p:cNvPicPr>
          <p:nvPr/>
        </p:nvPicPr>
        <p:blipFill>
          <a:blip r:embed="rId19"/>
          <a:srcRect/>
          <a:stretch>
            <a:fillRect/>
          </a:stretch>
        </p:blipFill>
        <p:spPr bwMode="auto">
          <a:xfrm>
            <a:off x="228600" y="381000"/>
            <a:ext cx="1371600" cy="476250"/>
          </a:xfrm>
          <a:prstGeom prst="rect">
            <a:avLst/>
          </a:prstGeom>
          <a:noFill/>
          <a:ln w="9525">
            <a:noFill/>
            <a:miter lim="800000"/>
            <a:headEnd/>
            <a:tailEnd/>
          </a:ln>
        </p:spPr>
      </p:pic>
      <p:sp>
        <p:nvSpPr>
          <p:cNvPr id="1604625" name="Rectangle 17"/>
          <p:cNvSpPr>
            <a:spLocks noChangeArrowheads="1"/>
          </p:cNvSpPr>
          <p:nvPr/>
        </p:nvSpPr>
        <p:spPr bwMode="auto">
          <a:xfrm>
            <a:off x="542925" y="6527800"/>
            <a:ext cx="2895600" cy="320675"/>
          </a:xfrm>
          <a:prstGeom prst="rect">
            <a:avLst/>
          </a:prstGeom>
          <a:noFill/>
          <a:ln w="9525">
            <a:noFill/>
            <a:miter lim="800000"/>
            <a:headEnd/>
            <a:tailEnd/>
          </a:ln>
          <a:effectLst/>
        </p:spPr>
        <p:txBody>
          <a:bodyPr/>
          <a:lstStyle/>
          <a:p>
            <a:pPr defTabSz="914363" fontAlgn="auto">
              <a:spcBef>
                <a:spcPts val="0"/>
              </a:spcBef>
              <a:spcAft>
                <a:spcPts val="0"/>
              </a:spcAft>
              <a:defRPr/>
            </a:pPr>
            <a:r>
              <a:rPr lang="en-US" sz="1400" dirty="0">
                <a:latin typeface="Arial" pitchFamily="-110" charset="0"/>
              </a:rPr>
              <a:t>July 22, 2011</a:t>
            </a:r>
          </a:p>
        </p:txBody>
      </p:sp>
    </p:spTree>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 id="2147483883" r:id="rId6"/>
    <p:sldLayoutId id="2147483884" r:id="rId7"/>
    <p:sldLayoutId id="2147483885" r:id="rId8"/>
    <p:sldLayoutId id="2147483886" r:id="rId9"/>
    <p:sldLayoutId id="2147483887" r:id="rId10"/>
    <p:sldLayoutId id="2147483888" r:id="rId11"/>
    <p:sldLayoutId id="2147483889" r:id="rId12"/>
    <p:sldLayoutId id="2147483890" r:id="rId13"/>
    <p:sldLayoutId id="2147483891" r:id="rId14"/>
    <p:sldLayoutId id="2147483892" r:id="rId15"/>
    <p:sldLayoutId id="2147483893" r:id="rId16"/>
    <p:sldLayoutId id="2147483894" r:id="rId17"/>
  </p:sldLayoutIdLst>
  <p:transition>
    <p:fade thruBlk="1"/>
  </p:transition>
  <p:timing>
    <p:tnLst>
      <p:par>
        <p:cTn id="1" dur="indefinite" restart="never" nodeType="tmRoot"/>
      </p:par>
    </p:tnLst>
  </p:timing>
  <p:hf hdr="0" dt="0"/>
  <p:txStyles>
    <p:titleStyle>
      <a:lvl1pPr algn="l" rtl="0" eaLnBrk="0" fontAlgn="base" hangingPunct="0">
        <a:spcBef>
          <a:spcPct val="0"/>
        </a:spcBef>
        <a:spcAft>
          <a:spcPct val="0"/>
        </a:spcAft>
        <a:defRPr sz="3600" b="1">
          <a:solidFill>
            <a:srgbClr val="CC0000"/>
          </a:solidFill>
          <a:effectLst>
            <a:outerShdw blurRad="38100" dist="38100" dir="2700000" algn="tl">
              <a:srgbClr val="DDDDDD"/>
            </a:outerShdw>
          </a:effectLst>
          <a:latin typeface="+mj-lt"/>
          <a:ea typeface="ＭＳ Ｐゴシック" charset="-128"/>
          <a:cs typeface="ＭＳ Ｐゴシック" charset="-128"/>
        </a:defRPr>
      </a:lvl1pPr>
      <a:lvl2pPr algn="l" rtl="0" eaLnBrk="0" fontAlgn="base" hangingPunct="0">
        <a:spcBef>
          <a:spcPct val="0"/>
        </a:spcBef>
        <a:spcAft>
          <a:spcPct val="0"/>
        </a:spcAft>
        <a:defRPr sz="3600" b="1">
          <a:solidFill>
            <a:srgbClr val="CC0000"/>
          </a:solidFill>
          <a:effectLst>
            <a:outerShdw blurRad="38100" dist="38100" dir="2700000" algn="tl">
              <a:srgbClr val="DDDDDD"/>
            </a:outerShdw>
          </a:effectLst>
          <a:latin typeface="Arial" pitchFamily="-110" charset="0"/>
          <a:ea typeface="ＭＳ Ｐゴシック" charset="-128"/>
          <a:cs typeface="ＭＳ Ｐゴシック" charset="-128"/>
        </a:defRPr>
      </a:lvl2pPr>
      <a:lvl3pPr algn="l" rtl="0" eaLnBrk="0" fontAlgn="base" hangingPunct="0">
        <a:spcBef>
          <a:spcPct val="0"/>
        </a:spcBef>
        <a:spcAft>
          <a:spcPct val="0"/>
        </a:spcAft>
        <a:defRPr sz="3600" b="1">
          <a:solidFill>
            <a:srgbClr val="CC0000"/>
          </a:solidFill>
          <a:effectLst>
            <a:outerShdw blurRad="38100" dist="38100" dir="2700000" algn="tl">
              <a:srgbClr val="DDDDDD"/>
            </a:outerShdw>
          </a:effectLst>
          <a:latin typeface="Arial" pitchFamily="-110" charset="0"/>
          <a:ea typeface="ＭＳ Ｐゴシック" charset="-128"/>
          <a:cs typeface="ＭＳ Ｐゴシック" charset="-128"/>
        </a:defRPr>
      </a:lvl3pPr>
      <a:lvl4pPr algn="l" rtl="0" eaLnBrk="0" fontAlgn="base" hangingPunct="0">
        <a:spcBef>
          <a:spcPct val="0"/>
        </a:spcBef>
        <a:spcAft>
          <a:spcPct val="0"/>
        </a:spcAft>
        <a:defRPr sz="3600" b="1">
          <a:solidFill>
            <a:srgbClr val="CC0000"/>
          </a:solidFill>
          <a:effectLst>
            <a:outerShdw blurRad="38100" dist="38100" dir="2700000" algn="tl">
              <a:srgbClr val="DDDDDD"/>
            </a:outerShdw>
          </a:effectLst>
          <a:latin typeface="Arial" pitchFamily="-110" charset="0"/>
          <a:ea typeface="ＭＳ Ｐゴシック" charset="-128"/>
          <a:cs typeface="ＭＳ Ｐゴシック" charset="-128"/>
        </a:defRPr>
      </a:lvl4pPr>
      <a:lvl5pPr algn="l" rtl="0" eaLnBrk="0" fontAlgn="base" hangingPunct="0">
        <a:spcBef>
          <a:spcPct val="0"/>
        </a:spcBef>
        <a:spcAft>
          <a:spcPct val="0"/>
        </a:spcAft>
        <a:defRPr sz="3600" b="1">
          <a:solidFill>
            <a:srgbClr val="CC0000"/>
          </a:solidFill>
          <a:effectLst>
            <a:outerShdw blurRad="38100" dist="38100" dir="2700000" algn="tl">
              <a:srgbClr val="DDDDDD"/>
            </a:outerShdw>
          </a:effectLst>
          <a:latin typeface="Arial" pitchFamily="-110" charset="0"/>
          <a:ea typeface="ＭＳ Ｐゴシック" charset="-128"/>
          <a:cs typeface="ＭＳ Ｐゴシック" charset="-128"/>
        </a:defRPr>
      </a:lvl5pPr>
      <a:lvl6pPr marL="457200" algn="l" rtl="0" eaLnBrk="0" fontAlgn="base" hangingPunct="0">
        <a:spcBef>
          <a:spcPct val="0"/>
        </a:spcBef>
        <a:spcAft>
          <a:spcPct val="0"/>
        </a:spcAft>
        <a:defRPr sz="3600" b="1">
          <a:solidFill>
            <a:srgbClr val="CC0000"/>
          </a:solidFill>
          <a:effectLst>
            <a:outerShdw blurRad="38100" dist="38100" dir="2700000" algn="tl">
              <a:srgbClr val="DDDDDD"/>
            </a:outerShdw>
          </a:effectLst>
          <a:latin typeface="Arial" pitchFamily="-110" charset="0"/>
        </a:defRPr>
      </a:lvl6pPr>
      <a:lvl7pPr marL="914400" algn="l" rtl="0" eaLnBrk="0" fontAlgn="base" hangingPunct="0">
        <a:spcBef>
          <a:spcPct val="0"/>
        </a:spcBef>
        <a:spcAft>
          <a:spcPct val="0"/>
        </a:spcAft>
        <a:defRPr sz="3600" b="1">
          <a:solidFill>
            <a:srgbClr val="CC0000"/>
          </a:solidFill>
          <a:effectLst>
            <a:outerShdw blurRad="38100" dist="38100" dir="2700000" algn="tl">
              <a:srgbClr val="DDDDDD"/>
            </a:outerShdw>
          </a:effectLst>
          <a:latin typeface="Arial" pitchFamily="-110" charset="0"/>
        </a:defRPr>
      </a:lvl7pPr>
      <a:lvl8pPr marL="1371600" algn="l" rtl="0" eaLnBrk="0" fontAlgn="base" hangingPunct="0">
        <a:spcBef>
          <a:spcPct val="0"/>
        </a:spcBef>
        <a:spcAft>
          <a:spcPct val="0"/>
        </a:spcAft>
        <a:defRPr sz="3600" b="1">
          <a:solidFill>
            <a:srgbClr val="CC0000"/>
          </a:solidFill>
          <a:effectLst>
            <a:outerShdw blurRad="38100" dist="38100" dir="2700000" algn="tl">
              <a:srgbClr val="DDDDDD"/>
            </a:outerShdw>
          </a:effectLst>
          <a:latin typeface="Arial" pitchFamily="-110" charset="0"/>
        </a:defRPr>
      </a:lvl8pPr>
      <a:lvl9pPr marL="1828800" algn="l" rtl="0" eaLnBrk="0" fontAlgn="base" hangingPunct="0">
        <a:spcBef>
          <a:spcPct val="0"/>
        </a:spcBef>
        <a:spcAft>
          <a:spcPct val="0"/>
        </a:spcAft>
        <a:defRPr sz="3600" b="1">
          <a:solidFill>
            <a:srgbClr val="CC0000"/>
          </a:solidFill>
          <a:effectLst>
            <a:outerShdw blurRad="38100" dist="38100" dir="2700000" algn="tl">
              <a:srgbClr val="DDDDDD"/>
            </a:outerShdw>
          </a:effectLst>
          <a:latin typeface="Arial" pitchFamily="-110" charset="0"/>
        </a:defRPr>
      </a:lvl9pPr>
    </p:titleStyle>
    <p:bodyStyle>
      <a:lvl1pPr marL="342900" indent="-342900" algn="l" rtl="0" eaLnBrk="0" fontAlgn="base" hangingPunct="0">
        <a:spcBef>
          <a:spcPct val="20000"/>
        </a:spcBef>
        <a:spcAft>
          <a:spcPct val="0"/>
        </a:spcAft>
        <a:buFont typeface="Wingdings" pitchFamily="2" charset="2"/>
        <a:buChar char="§"/>
        <a:defRPr sz="3200">
          <a:solidFill>
            <a:srgbClr val="000066"/>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SzPct val="50000"/>
        <a:buFont typeface="Wingdings 2" pitchFamily="18" charset="2"/>
        <a:buChar char=""/>
        <a:defRPr sz="2800">
          <a:solidFill>
            <a:srgbClr val="000066"/>
          </a:solidFill>
          <a:latin typeface="+mn-lt"/>
          <a:ea typeface="ＭＳ Ｐゴシック" pitchFamily="-110" charset="-128"/>
          <a:cs typeface="ＭＳ Ｐゴシック"/>
        </a:defRPr>
      </a:lvl2pPr>
      <a:lvl3pPr marL="1143000" indent="-228600" algn="l" rtl="0" eaLnBrk="0" fontAlgn="base" hangingPunct="0">
        <a:spcBef>
          <a:spcPct val="20000"/>
        </a:spcBef>
        <a:spcAft>
          <a:spcPct val="0"/>
        </a:spcAft>
        <a:buFont typeface="Wingdings" pitchFamily="2" charset="2"/>
        <a:buChar char="§"/>
        <a:defRPr sz="2400">
          <a:solidFill>
            <a:srgbClr val="000066"/>
          </a:solidFill>
          <a:latin typeface="+mn-lt"/>
          <a:ea typeface="ＭＳ Ｐゴシック" pitchFamily="-110" charset="-128"/>
          <a:cs typeface="ＭＳ Ｐゴシック"/>
        </a:defRPr>
      </a:lvl3pPr>
      <a:lvl4pPr marL="1600200" indent="-228600" algn="l" rtl="0" eaLnBrk="0" fontAlgn="base" hangingPunct="0">
        <a:spcBef>
          <a:spcPct val="20000"/>
        </a:spcBef>
        <a:spcAft>
          <a:spcPct val="0"/>
        </a:spcAft>
        <a:buSzPct val="60000"/>
        <a:buFont typeface="Wingdings 2" pitchFamily="18" charset="2"/>
        <a:buChar char=""/>
        <a:defRPr sz="2000">
          <a:solidFill>
            <a:srgbClr val="000066"/>
          </a:solidFill>
          <a:latin typeface="+mn-lt"/>
          <a:ea typeface="ＭＳ Ｐゴシック" pitchFamily="-110" charset="-128"/>
          <a:cs typeface="ＭＳ Ｐゴシック"/>
        </a:defRPr>
      </a:lvl4pPr>
      <a:lvl5pPr marL="2057400" indent="-228600" algn="l" rtl="0" eaLnBrk="0" fontAlgn="base" hangingPunct="0">
        <a:spcBef>
          <a:spcPct val="20000"/>
        </a:spcBef>
        <a:spcAft>
          <a:spcPct val="0"/>
        </a:spcAft>
        <a:buFont typeface="Wingdings" pitchFamily="2" charset="2"/>
        <a:buChar char="§"/>
        <a:defRPr sz="2000">
          <a:solidFill>
            <a:srgbClr val="000066"/>
          </a:solidFill>
          <a:latin typeface="+mn-lt"/>
          <a:ea typeface="ＭＳ Ｐゴシック" pitchFamily="-110" charset="-128"/>
          <a:cs typeface="ＭＳ Ｐゴシック"/>
        </a:defRPr>
      </a:lvl5pPr>
      <a:lvl6pPr marL="2514600" indent="-228600" algn="l" rtl="0" eaLnBrk="0" fontAlgn="base" hangingPunct="0">
        <a:spcBef>
          <a:spcPct val="20000"/>
        </a:spcBef>
        <a:spcAft>
          <a:spcPct val="0"/>
        </a:spcAft>
        <a:buFont typeface="Wingdings" pitchFamily="-110" charset="2"/>
        <a:buChar char="§"/>
        <a:defRPr sz="2000">
          <a:solidFill>
            <a:srgbClr val="000066"/>
          </a:solidFill>
          <a:latin typeface="+mn-lt"/>
          <a:ea typeface="ＭＳ Ｐゴシック" pitchFamily="-110" charset="-128"/>
        </a:defRPr>
      </a:lvl6pPr>
      <a:lvl7pPr marL="2971800" indent="-228600" algn="l" rtl="0" eaLnBrk="0" fontAlgn="base" hangingPunct="0">
        <a:spcBef>
          <a:spcPct val="20000"/>
        </a:spcBef>
        <a:spcAft>
          <a:spcPct val="0"/>
        </a:spcAft>
        <a:buFont typeface="Wingdings" pitchFamily="-110" charset="2"/>
        <a:buChar char="§"/>
        <a:defRPr sz="2000">
          <a:solidFill>
            <a:srgbClr val="000066"/>
          </a:solidFill>
          <a:latin typeface="+mn-lt"/>
          <a:ea typeface="ＭＳ Ｐゴシック" pitchFamily="-110" charset="-128"/>
        </a:defRPr>
      </a:lvl7pPr>
      <a:lvl8pPr marL="3429000" indent="-228600" algn="l" rtl="0" eaLnBrk="0" fontAlgn="base" hangingPunct="0">
        <a:spcBef>
          <a:spcPct val="20000"/>
        </a:spcBef>
        <a:spcAft>
          <a:spcPct val="0"/>
        </a:spcAft>
        <a:buFont typeface="Wingdings" pitchFamily="-110" charset="2"/>
        <a:buChar char="§"/>
        <a:defRPr sz="2000">
          <a:solidFill>
            <a:srgbClr val="000066"/>
          </a:solidFill>
          <a:latin typeface="+mn-lt"/>
          <a:ea typeface="ＭＳ Ｐゴシック" pitchFamily="-110" charset="-128"/>
        </a:defRPr>
      </a:lvl8pPr>
      <a:lvl9pPr marL="3886200" indent="-228600" algn="l" rtl="0" eaLnBrk="0" fontAlgn="base" hangingPunct="0">
        <a:spcBef>
          <a:spcPct val="20000"/>
        </a:spcBef>
        <a:spcAft>
          <a:spcPct val="0"/>
        </a:spcAft>
        <a:buFont typeface="Wingdings" pitchFamily="-110" charset="2"/>
        <a:buChar char="§"/>
        <a:defRPr sz="2000">
          <a:solidFill>
            <a:srgbClr val="000066"/>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3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5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52.xml"/><Relationship Id="rId6" Type="http://schemas.openxmlformats.org/officeDocument/2006/relationships/image" Target="../media/image20.png"/><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0.xml"/><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1" name="Line 8"/>
          <p:cNvSpPr>
            <a:spLocks noChangeShapeType="1"/>
          </p:cNvSpPr>
          <p:nvPr/>
        </p:nvSpPr>
        <p:spPr bwMode="auto">
          <a:xfrm>
            <a:off x="3857625" y="6581775"/>
            <a:ext cx="4829175" cy="0"/>
          </a:xfrm>
          <a:prstGeom prst="line">
            <a:avLst/>
          </a:prstGeom>
          <a:noFill/>
          <a:ln w="38100">
            <a:solidFill>
              <a:srgbClr val="FFE1A5"/>
            </a:solidFill>
            <a:round/>
            <a:headEnd/>
            <a:tailEnd/>
          </a:ln>
        </p:spPr>
        <p:txBody>
          <a:bodyPr/>
          <a:lstStyle/>
          <a:p>
            <a:endParaRPr lang="en-US"/>
          </a:p>
        </p:txBody>
      </p:sp>
      <p:sp>
        <p:nvSpPr>
          <p:cNvPr id="71682" name="Line 6"/>
          <p:cNvSpPr>
            <a:spLocks noChangeShapeType="1"/>
          </p:cNvSpPr>
          <p:nvPr/>
        </p:nvSpPr>
        <p:spPr bwMode="auto">
          <a:xfrm>
            <a:off x="3429000" y="4302125"/>
            <a:ext cx="5257800" cy="0"/>
          </a:xfrm>
          <a:prstGeom prst="line">
            <a:avLst/>
          </a:prstGeom>
          <a:noFill/>
          <a:ln w="38100">
            <a:solidFill>
              <a:srgbClr val="FFE1A5"/>
            </a:solidFill>
            <a:round/>
            <a:headEnd/>
            <a:tailEnd/>
          </a:ln>
        </p:spPr>
        <p:txBody>
          <a:bodyPr/>
          <a:lstStyle/>
          <a:p>
            <a:endParaRPr lang="en-US"/>
          </a:p>
        </p:txBody>
      </p:sp>
      <p:sp>
        <p:nvSpPr>
          <p:cNvPr id="71683" name="Rectangle 2"/>
          <p:cNvSpPr>
            <a:spLocks noGrp="1" noChangeArrowheads="1"/>
          </p:cNvSpPr>
          <p:nvPr>
            <p:ph type="ctrTitle"/>
          </p:nvPr>
        </p:nvSpPr>
        <p:spPr>
          <a:xfrm>
            <a:off x="2057400" y="-533400"/>
            <a:ext cx="7086600" cy="4800600"/>
          </a:xfrm>
        </p:spPr>
        <p:txBody>
          <a:bodyPr/>
          <a:lstStyle/>
          <a:p>
            <a:r>
              <a:rPr lang="en-US" smtClean="0">
                <a:ea typeface="ＭＳ Ｐゴシック"/>
                <a:cs typeface="ＭＳ Ｐゴシック"/>
              </a:rPr>
              <a:t>Common Core </a:t>
            </a:r>
            <a:br>
              <a:rPr lang="en-US" smtClean="0">
                <a:ea typeface="ＭＳ Ｐゴシック"/>
                <a:cs typeface="ＭＳ Ｐゴシック"/>
              </a:rPr>
            </a:br>
            <a:r>
              <a:rPr lang="en-US" smtClean="0">
                <a:ea typeface="ＭＳ Ｐゴシック"/>
                <a:cs typeface="ＭＳ Ｐゴシック"/>
              </a:rPr>
              <a:t>State Standards (CCSS) </a:t>
            </a:r>
            <a:br>
              <a:rPr lang="en-US" smtClean="0">
                <a:ea typeface="ＭＳ Ｐゴシック"/>
                <a:cs typeface="ＭＳ Ｐゴシック"/>
              </a:rPr>
            </a:br>
            <a:r>
              <a:rPr lang="en-US" smtClean="0">
                <a:ea typeface="ＭＳ Ｐゴシック"/>
                <a:cs typeface="ＭＳ Ｐゴシック"/>
              </a:rPr>
              <a:t>and Content Learning</a:t>
            </a:r>
            <a:r>
              <a:rPr lang="en-US" sz="2000" smtClean="0">
                <a:ea typeface="ＭＳ Ｐゴシック"/>
                <a:cs typeface="ＭＳ Ｐゴシック"/>
              </a:rPr>
              <a:t/>
            </a:r>
            <a:br>
              <a:rPr lang="en-US" sz="2000" smtClean="0">
                <a:ea typeface="ＭＳ Ｐゴシック"/>
                <a:cs typeface="ＭＳ Ｐゴシック"/>
              </a:rPr>
            </a:br>
            <a:r>
              <a:rPr lang="en-US" sz="2000" smtClean="0">
                <a:ea typeface="ＭＳ Ｐゴシック"/>
                <a:cs typeface="ＭＳ Ｐゴシック"/>
              </a:rPr>
              <a:t/>
            </a:r>
            <a:br>
              <a:rPr lang="en-US" sz="2000" smtClean="0">
                <a:ea typeface="ＭＳ Ｐゴシック"/>
                <a:cs typeface="ＭＳ Ｐゴシック"/>
              </a:rPr>
            </a:br>
            <a:r>
              <a:rPr lang="en-US" sz="1800" smtClean="0">
                <a:ea typeface="ＭＳ Ｐゴシック"/>
                <a:cs typeface="ＭＳ Ｐゴシック"/>
              </a:rPr>
              <a:t>August 29, 30, 2011 </a:t>
            </a:r>
            <a:br>
              <a:rPr lang="en-US" sz="1800" smtClean="0">
                <a:ea typeface="ＭＳ Ｐゴシック"/>
                <a:cs typeface="ＭＳ Ｐゴシック"/>
              </a:rPr>
            </a:br>
            <a:r>
              <a:rPr lang="en-US" sz="1800" smtClean="0">
                <a:ea typeface="ＭＳ Ｐゴシック"/>
                <a:cs typeface="ＭＳ Ｐゴシック"/>
              </a:rPr>
              <a:t>Albuquerque, NM</a:t>
            </a:r>
            <a:r>
              <a:rPr lang="en-US" sz="2400" smtClean="0">
                <a:ea typeface="ＭＳ Ｐゴシック"/>
                <a:cs typeface="ＭＳ Ｐゴシック"/>
              </a:rPr>
              <a:t/>
            </a:r>
            <a:br>
              <a:rPr lang="en-US" sz="2400" smtClean="0">
                <a:ea typeface="ＭＳ Ｐゴシック"/>
                <a:cs typeface="ＭＳ Ｐゴシック"/>
              </a:rPr>
            </a:br>
            <a:r>
              <a:rPr lang="en-US" sz="2400" smtClean="0">
                <a:solidFill>
                  <a:schemeClr val="tx1"/>
                </a:solidFill>
                <a:ea typeface="ＭＳ Ｐゴシック"/>
                <a:cs typeface="ＭＳ Ｐゴシック"/>
              </a:rPr>
              <a:t/>
            </a:r>
            <a:br>
              <a:rPr lang="en-US" sz="2400" smtClean="0">
                <a:solidFill>
                  <a:schemeClr val="tx1"/>
                </a:solidFill>
                <a:ea typeface="ＭＳ Ｐゴシック"/>
                <a:cs typeface="ＭＳ Ｐゴシック"/>
              </a:rPr>
            </a:br>
            <a:r>
              <a:rPr lang="en-US" sz="2400" smtClean="0">
                <a:solidFill>
                  <a:schemeClr val="tx1"/>
                </a:solidFill>
                <a:ea typeface="ＭＳ Ｐゴシック"/>
                <a:cs typeface="ＭＳ Ｐゴシック"/>
              </a:rPr>
              <a:t>Putting CCSS into Action</a:t>
            </a:r>
          </a:p>
        </p:txBody>
      </p:sp>
      <p:pic>
        <p:nvPicPr>
          <p:cNvPr id="71684" name="Picture 4" descr="lindsey-1"/>
          <p:cNvPicPr>
            <a:picLocks noChangeAspect="1" noChangeArrowheads="1"/>
          </p:cNvPicPr>
          <p:nvPr/>
        </p:nvPicPr>
        <p:blipFill>
          <a:blip r:embed="rId3"/>
          <a:srcRect/>
          <a:stretch>
            <a:fillRect/>
          </a:stretch>
        </p:blipFill>
        <p:spPr bwMode="auto">
          <a:xfrm>
            <a:off x="2133600" y="4114800"/>
            <a:ext cx="2743200" cy="27432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lide Number Placeholder 2"/>
          <p:cNvSpPr>
            <a:spLocks noGrp="1"/>
          </p:cNvSpPr>
          <p:nvPr>
            <p:ph type="sldNum" sz="quarter" idx="10"/>
          </p:nvPr>
        </p:nvSpPr>
        <p:spPr bwMode="auto">
          <a:ln>
            <a:miter lim="800000"/>
            <a:headEnd/>
            <a:tailEnd/>
          </a:ln>
        </p:spPr>
        <p:txBody>
          <a:bodyPr/>
          <a:lstStyle/>
          <a:p>
            <a:pPr defTabSz="912813" fontAlgn="base">
              <a:spcBef>
                <a:spcPct val="0"/>
              </a:spcBef>
              <a:spcAft>
                <a:spcPct val="0"/>
              </a:spcAft>
              <a:defRPr/>
            </a:pPr>
            <a:fld id="{DFA4D418-3F1B-41F0-A5D7-A14B03BE6CFB}" type="slidenum">
              <a:rPr lang="en-US" smtClean="0"/>
              <a:pPr defTabSz="912813" fontAlgn="base">
                <a:spcBef>
                  <a:spcPct val="0"/>
                </a:spcBef>
                <a:spcAft>
                  <a:spcPct val="0"/>
                </a:spcAft>
                <a:defRPr/>
              </a:pPr>
              <a:t>10</a:t>
            </a:fld>
            <a:endParaRPr lang="en-US" smtClean="0"/>
          </a:p>
        </p:txBody>
      </p:sp>
      <p:sp>
        <p:nvSpPr>
          <p:cNvPr id="92162" name="Title 1"/>
          <p:cNvSpPr>
            <a:spLocks noGrp="1"/>
          </p:cNvSpPr>
          <p:nvPr>
            <p:ph type="title" idx="4294967295"/>
          </p:nvPr>
        </p:nvSpPr>
        <p:spPr/>
        <p:txBody>
          <a:bodyPr/>
          <a:lstStyle/>
          <a:p>
            <a:pPr indent="0"/>
            <a:r>
              <a:rPr lang="en-US" smtClean="0">
                <a:ea typeface="Geneva"/>
                <a:cs typeface="Geneva"/>
              </a:rPr>
              <a:t>Common Core State Standards for</a:t>
            </a:r>
            <a:br>
              <a:rPr lang="en-US" smtClean="0">
                <a:ea typeface="Geneva"/>
                <a:cs typeface="Geneva"/>
              </a:rPr>
            </a:br>
            <a:r>
              <a:rPr lang="en-US" smtClean="0">
                <a:ea typeface="Geneva"/>
                <a:cs typeface="Geneva"/>
              </a:rPr>
              <a:t>English Language Arts and Literacy in History/Social Studies, Science, and Technical Subjects</a:t>
            </a:r>
          </a:p>
        </p:txBody>
      </p:sp>
      <p:sp>
        <p:nvSpPr>
          <p:cNvPr id="92163" name="Content Placeholder 4"/>
          <p:cNvSpPr>
            <a:spLocks noGrp="1"/>
          </p:cNvSpPr>
          <p:nvPr>
            <p:ph idx="4294967295"/>
          </p:nvPr>
        </p:nvSpPr>
        <p:spPr/>
        <p:txBody>
          <a:bodyPr/>
          <a:lstStyle/>
          <a:p>
            <a:pPr marL="401638" lvl="1" indent="-287338">
              <a:spcBef>
                <a:spcPts val="600"/>
              </a:spcBef>
              <a:spcAft>
                <a:spcPts val="600"/>
              </a:spcAft>
            </a:pPr>
            <a:r>
              <a:rPr lang="en-US" sz="1800" b="1" smtClean="0">
                <a:solidFill>
                  <a:srgbClr val="0091B2"/>
                </a:solidFill>
                <a:ea typeface="Geneva"/>
              </a:rPr>
              <a:t>College and Career Readiness (CCR) Standards  </a:t>
            </a:r>
          </a:p>
          <a:p>
            <a:pPr marL="739775" lvl="2" indent="-287338">
              <a:spcBef>
                <a:spcPct val="0"/>
              </a:spcBef>
              <a:spcAft>
                <a:spcPts val="600"/>
              </a:spcAft>
              <a:buClr>
                <a:srgbClr val="E4A11B"/>
              </a:buClr>
              <a:buFont typeface="Wingdings" pitchFamily="2" charset="2"/>
              <a:buChar char="§"/>
            </a:pPr>
            <a:r>
              <a:rPr lang="en-US" smtClean="0">
                <a:ea typeface="Geneva"/>
              </a:rPr>
              <a:t>Overarching standards for each strand that are further defined by grade-specific standards </a:t>
            </a:r>
          </a:p>
          <a:p>
            <a:pPr marL="401638" lvl="1" indent="-287338">
              <a:spcBef>
                <a:spcPts val="600"/>
              </a:spcBef>
              <a:spcAft>
                <a:spcPts val="600"/>
              </a:spcAft>
            </a:pPr>
            <a:r>
              <a:rPr lang="en-US" sz="1800" b="1" smtClean="0">
                <a:solidFill>
                  <a:srgbClr val="0091B2"/>
                </a:solidFill>
                <a:ea typeface="Geneva"/>
              </a:rPr>
              <a:t>Grade-Level Standards in English Language Arts </a:t>
            </a:r>
          </a:p>
          <a:p>
            <a:pPr marL="739775" lvl="2" indent="-287338">
              <a:spcBef>
                <a:spcPct val="0"/>
              </a:spcBef>
              <a:buClr>
                <a:srgbClr val="E4A11B"/>
              </a:buClr>
              <a:buFont typeface="Wingdings" pitchFamily="2" charset="2"/>
              <a:buChar char="§"/>
            </a:pPr>
            <a:r>
              <a:rPr lang="en-US" smtClean="0">
                <a:ea typeface="Geneva"/>
              </a:rPr>
              <a:t>K-8, grade-by-grade</a:t>
            </a:r>
          </a:p>
          <a:p>
            <a:pPr marL="739775" lvl="2" indent="-287338">
              <a:spcBef>
                <a:spcPts val="600"/>
              </a:spcBef>
              <a:buClr>
                <a:srgbClr val="E4A11B"/>
              </a:buClr>
              <a:buFont typeface="Wingdings" pitchFamily="2" charset="2"/>
              <a:buChar char="§"/>
            </a:pPr>
            <a:r>
              <a:rPr lang="en-US" smtClean="0">
                <a:ea typeface="Geneva"/>
              </a:rPr>
              <a:t>9-10 and 11-12 grade bands for high school </a:t>
            </a:r>
          </a:p>
          <a:p>
            <a:pPr marL="739775" lvl="2" indent="-287338">
              <a:spcBef>
                <a:spcPts val="600"/>
              </a:spcBef>
              <a:spcAft>
                <a:spcPts val="600"/>
              </a:spcAft>
              <a:buClr>
                <a:srgbClr val="E4A11B"/>
              </a:buClr>
              <a:buFont typeface="Wingdings" pitchFamily="2" charset="2"/>
              <a:buChar char="§"/>
            </a:pPr>
            <a:r>
              <a:rPr lang="en-US" smtClean="0">
                <a:ea typeface="Geneva"/>
              </a:rPr>
              <a:t>Four strands: </a:t>
            </a:r>
            <a:r>
              <a:rPr lang="en-US" b="1" i="1" smtClean="0">
                <a:ea typeface="Geneva"/>
              </a:rPr>
              <a:t>Reading</a:t>
            </a:r>
            <a:r>
              <a:rPr lang="en-US" smtClean="0">
                <a:ea typeface="Geneva"/>
              </a:rPr>
              <a:t>, </a:t>
            </a:r>
            <a:r>
              <a:rPr lang="en-US" b="1" i="1" smtClean="0">
                <a:ea typeface="Geneva"/>
              </a:rPr>
              <a:t>Writing</a:t>
            </a:r>
            <a:r>
              <a:rPr lang="en-US" smtClean="0">
                <a:ea typeface="Geneva"/>
              </a:rPr>
              <a:t>, </a:t>
            </a:r>
            <a:r>
              <a:rPr lang="en-US" b="1" i="1" smtClean="0">
                <a:ea typeface="Geneva"/>
              </a:rPr>
              <a:t>Speaking and Listening</a:t>
            </a:r>
            <a:r>
              <a:rPr lang="en-US" smtClean="0">
                <a:ea typeface="Geneva"/>
              </a:rPr>
              <a:t>, and </a:t>
            </a:r>
            <a:r>
              <a:rPr lang="en-US" b="1" i="1" smtClean="0">
                <a:ea typeface="Geneva"/>
              </a:rPr>
              <a:t>Language</a:t>
            </a:r>
          </a:p>
          <a:p>
            <a:pPr marL="401638" lvl="1" indent="-287338">
              <a:spcBef>
                <a:spcPts val="600"/>
              </a:spcBef>
              <a:spcAft>
                <a:spcPts val="600"/>
              </a:spcAft>
            </a:pPr>
            <a:r>
              <a:rPr lang="en-US" sz="1800" b="1" smtClean="0">
                <a:solidFill>
                  <a:srgbClr val="0091B2"/>
                </a:solidFill>
                <a:ea typeface="Geneva"/>
              </a:rPr>
              <a:t>Standards for Literacy in History/Social Studies, Science, and Technical Subjects</a:t>
            </a:r>
          </a:p>
          <a:p>
            <a:pPr marL="739775" lvl="2" indent="-287338">
              <a:spcBef>
                <a:spcPct val="0"/>
              </a:spcBef>
              <a:buClr>
                <a:srgbClr val="E4A11B"/>
              </a:buClr>
              <a:buFont typeface="Wingdings" pitchFamily="2" charset="2"/>
              <a:buChar char="§"/>
            </a:pPr>
            <a:r>
              <a:rPr lang="en-US" smtClean="0">
                <a:ea typeface="Geneva"/>
              </a:rPr>
              <a:t>Standards are embedded at grades K-5</a:t>
            </a:r>
          </a:p>
          <a:p>
            <a:pPr marL="739775" lvl="2" indent="-287338">
              <a:spcBef>
                <a:spcPts val="600"/>
              </a:spcBef>
              <a:buClr>
                <a:srgbClr val="E4A11B"/>
              </a:buClr>
              <a:buFont typeface="Wingdings" pitchFamily="2" charset="2"/>
              <a:buChar char="§"/>
            </a:pPr>
            <a:r>
              <a:rPr lang="en-US" smtClean="0">
                <a:ea typeface="Geneva"/>
              </a:rPr>
              <a:t>Content-specific literacy standards are provided for grades 6-8, 9-10, and 11-12 </a:t>
            </a:r>
          </a:p>
          <a:p>
            <a:pPr marL="1425575" lvl="3" indent="-287338">
              <a:spcBef>
                <a:spcPts val="600"/>
              </a:spcBef>
              <a:buClr>
                <a:srgbClr val="E4A11B"/>
              </a:buClr>
              <a:buFont typeface="Wingdings" pitchFamily="2" charset="2"/>
              <a:buChar char="§"/>
            </a:pPr>
            <a:endParaRPr lang="en-US" smtClean="0">
              <a:ea typeface="Geneva"/>
            </a:endParaRPr>
          </a:p>
          <a:p>
            <a:pPr marL="739775" lvl="2" indent="-287338">
              <a:spcBef>
                <a:spcPts val="600"/>
              </a:spcBef>
              <a:buClr>
                <a:srgbClr val="E4A11B"/>
              </a:buClr>
              <a:buFont typeface="Wingdings" pitchFamily="2" charset="2"/>
              <a:buChar char="§"/>
            </a:pPr>
            <a:endParaRPr lang="en-US" smtClean="0">
              <a:ea typeface="Geneva"/>
            </a:endParaRPr>
          </a:p>
          <a:p>
            <a:pPr marL="0" indent="0"/>
            <a:endParaRPr lang="en-US" smtClean="0">
              <a:ea typeface="Geneva"/>
              <a:cs typeface="Geneva"/>
            </a:endParaRPr>
          </a:p>
        </p:txBody>
      </p:sp>
    </p:spTree>
  </p:cSld>
  <p:clrMapOvr>
    <a:masterClrMapping/>
  </p:clrMapOvr>
  <p:transition spd="med" advClick="0">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10" name="Rectangle 6"/>
          <p:cNvSpPr>
            <a:spLocks noChangeArrowheads="1"/>
          </p:cNvSpPr>
          <p:nvPr/>
        </p:nvSpPr>
        <p:spPr bwMode="auto">
          <a:xfrm>
            <a:off x="1760538" y="330200"/>
            <a:ext cx="7129462" cy="1284288"/>
          </a:xfrm>
          <a:prstGeom prst="rect">
            <a:avLst/>
          </a:prstGeom>
          <a:noFill/>
          <a:ln w="9525">
            <a:noFill/>
            <a:miter lim="800000"/>
            <a:headEnd/>
            <a:tailEnd/>
          </a:ln>
        </p:spPr>
        <p:txBody>
          <a:bodyPr anchor="ctr"/>
          <a:lstStyle/>
          <a:p>
            <a:pPr defTabSz="914363" eaLnBrk="0" fontAlgn="auto" hangingPunct="0">
              <a:spcBef>
                <a:spcPts val="0"/>
              </a:spcBef>
              <a:spcAft>
                <a:spcPts val="0"/>
              </a:spcAft>
              <a:defRPr/>
            </a:pPr>
            <a:r>
              <a:rPr lang="en-US" sz="4400" b="1" dirty="0">
                <a:solidFill>
                  <a:srgbClr val="990033"/>
                </a:solidFill>
                <a:effectLst>
                  <a:outerShdw blurRad="38100" dist="38100" dir="2700000" algn="tl">
                    <a:srgbClr val="DDDDDD"/>
                  </a:outerShdw>
                </a:effectLst>
                <a:latin typeface="+mn-lt"/>
              </a:rPr>
              <a:t>Examining the Architecture of CCSS</a:t>
            </a:r>
            <a:endParaRPr lang="en-US" sz="4400" dirty="0">
              <a:solidFill>
                <a:srgbClr val="990033"/>
              </a:solidFill>
              <a:effectLst>
                <a:outerShdw blurRad="38100" dist="38100" dir="2700000" algn="tl">
                  <a:srgbClr val="DDDDDD"/>
                </a:outerShdw>
              </a:effectLst>
              <a:latin typeface="+mn-lt"/>
            </a:endParaRPr>
          </a:p>
        </p:txBody>
      </p:sp>
      <p:sp>
        <p:nvSpPr>
          <p:cNvPr id="94210" name="TextBox 3"/>
          <p:cNvSpPr txBox="1">
            <a:spLocks noChangeArrowheads="1"/>
          </p:cNvSpPr>
          <p:nvPr/>
        </p:nvSpPr>
        <p:spPr bwMode="auto">
          <a:xfrm>
            <a:off x="363538" y="1958975"/>
            <a:ext cx="7673975" cy="2308225"/>
          </a:xfrm>
          <a:prstGeom prst="rect">
            <a:avLst/>
          </a:prstGeom>
          <a:noFill/>
          <a:ln w="9525">
            <a:noFill/>
            <a:miter lim="800000"/>
            <a:headEnd/>
            <a:tailEnd/>
          </a:ln>
        </p:spPr>
        <p:txBody>
          <a:bodyPr>
            <a:spAutoFit/>
          </a:bodyPr>
          <a:lstStyle/>
          <a:p>
            <a:pPr marL="236538" indent="-236538">
              <a:buFont typeface="Arial" charset="0"/>
              <a:buChar char="•"/>
            </a:pPr>
            <a:r>
              <a:rPr lang="en-US" sz="2400"/>
              <a:t>College and Career Readiness Anchor Standards for Reading and Writing</a:t>
            </a:r>
          </a:p>
          <a:p>
            <a:pPr marL="692150" lvl="1" indent="-236538">
              <a:buFont typeface="Arial" charset="0"/>
              <a:buChar char="•"/>
            </a:pPr>
            <a:r>
              <a:rPr lang="en-US" sz="2400"/>
              <a:t>Key Ideas and Details</a:t>
            </a:r>
          </a:p>
          <a:p>
            <a:pPr marL="692150" lvl="1" indent="-236538">
              <a:buFont typeface="Arial" charset="0"/>
              <a:buChar char="•"/>
            </a:pPr>
            <a:r>
              <a:rPr lang="en-US" sz="2400"/>
              <a:t>Craft and Structure</a:t>
            </a:r>
          </a:p>
          <a:p>
            <a:pPr marL="692150" lvl="1" indent="-236538">
              <a:buFont typeface="Arial" charset="0"/>
              <a:buChar char="•"/>
            </a:pPr>
            <a:r>
              <a:rPr lang="en-US" sz="2400"/>
              <a:t>Integration of Knowledge and Ideas</a:t>
            </a:r>
          </a:p>
          <a:p>
            <a:pPr marL="692150" lvl="1" indent="-236538">
              <a:buFont typeface="Arial" charset="0"/>
              <a:buChar char="•"/>
            </a:pPr>
            <a:r>
              <a:rPr lang="en-US" sz="2400"/>
              <a:t>Range of Reading and Level of Text Complexity</a:t>
            </a:r>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lide Number Placeholder 2"/>
          <p:cNvSpPr>
            <a:spLocks noGrp="1"/>
          </p:cNvSpPr>
          <p:nvPr>
            <p:ph type="sldNum" sz="quarter" idx="10"/>
          </p:nvPr>
        </p:nvSpPr>
        <p:spPr bwMode="auto">
          <a:ln>
            <a:miter lim="800000"/>
            <a:headEnd/>
            <a:tailEnd/>
          </a:ln>
        </p:spPr>
        <p:txBody>
          <a:bodyPr/>
          <a:lstStyle/>
          <a:p>
            <a:pPr defTabSz="912813" fontAlgn="base">
              <a:spcBef>
                <a:spcPct val="0"/>
              </a:spcBef>
              <a:spcAft>
                <a:spcPct val="0"/>
              </a:spcAft>
              <a:defRPr/>
            </a:pPr>
            <a:fld id="{2B768F57-73E2-4616-BB10-9DF69DD0532D}" type="slidenum">
              <a:rPr lang="en-US" smtClean="0"/>
              <a:pPr defTabSz="912813" fontAlgn="base">
                <a:spcBef>
                  <a:spcPct val="0"/>
                </a:spcBef>
                <a:spcAft>
                  <a:spcPct val="0"/>
                </a:spcAft>
                <a:defRPr/>
              </a:pPr>
              <a:t>12</a:t>
            </a:fld>
            <a:endParaRPr lang="en-US" smtClean="0"/>
          </a:p>
        </p:txBody>
      </p:sp>
      <p:sp>
        <p:nvSpPr>
          <p:cNvPr id="96258" name="Title 1"/>
          <p:cNvSpPr>
            <a:spLocks noGrp="1"/>
          </p:cNvSpPr>
          <p:nvPr>
            <p:ph type="title" idx="4294967295"/>
          </p:nvPr>
        </p:nvSpPr>
        <p:spPr/>
        <p:txBody>
          <a:bodyPr/>
          <a:lstStyle/>
          <a:p>
            <a:pPr indent="0"/>
            <a:r>
              <a:rPr lang="en-US" smtClean="0">
                <a:ea typeface="Geneva"/>
                <a:cs typeface="Geneva"/>
              </a:rPr>
              <a:t>Overview of Standards for </a:t>
            </a:r>
            <a:r>
              <a:rPr lang="en-US" b="1" u="sng" smtClean="0">
                <a:ea typeface="Geneva"/>
                <a:cs typeface="Geneva"/>
              </a:rPr>
              <a:t>History/Social Studies, Science, and Technical Subjects</a:t>
            </a:r>
          </a:p>
        </p:txBody>
      </p:sp>
      <p:sp>
        <p:nvSpPr>
          <p:cNvPr id="96259" name="Content Placeholder 4"/>
          <p:cNvSpPr>
            <a:spLocks noGrp="1"/>
          </p:cNvSpPr>
          <p:nvPr>
            <p:ph idx="4294967295"/>
          </p:nvPr>
        </p:nvSpPr>
        <p:spPr>
          <a:xfrm>
            <a:off x="457200" y="1600200"/>
            <a:ext cx="8229600" cy="4508500"/>
          </a:xfrm>
        </p:spPr>
        <p:txBody>
          <a:bodyPr/>
          <a:lstStyle/>
          <a:p>
            <a:pPr marL="0" indent="0"/>
            <a:r>
              <a:rPr lang="en-US" smtClean="0">
                <a:ea typeface="Geneva"/>
                <a:cs typeface="Geneva"/>
              </a:rPr>
              <a:t>Reading Standards for History/Social Studies, Science, and Technical Subjects</a:t>
            </a:r>
          </a:p>
          <a:p>
            <a:pPr marL="401638" lvl="1" indent="-287338">
              <a:spcBef>
                <a:spcPts val="600"/>
              </a:spcBef>
              <a:spcAft>
                <a:spcPts val="600"/>
              </a:spcAft>
            </a:pPr>
            <a:r>
              <a:rPr lang="en-US" smtClean="0">
                <a:ea typeface="Geneva"/>
              </a:rPr>
              <a:t>Knowledge of domain-specific vocabulary </a:t>
            </a:r>
          </a:p>
          <a:p>
            <a:pPr marL="401638" lvl="1" indent="-287338">
              <a:spcBef>
                <a:spcPts val="600"/>
              </a:spcBef>
              <a:spcAft>
                <a:spcPts val="600"/>
              </a:spcAft>
            </a:pPr>
            <a:r>
              <a:rPr lang="en-US" smtClean="0">
                <a:ea typeface="Geneva"/>
              </a:rPr>
              <a:t>Analyze, evaluate, and differentiate primary and secondary sources </a:t>
            </a:r>
          </a:p>
          <a:p>
            <a:pPr marL="401638" lvl="1" indent="-287338">
              <a:spcBef>
                <a:spcPts val="600"/>
              </a:spcBef>
              <a:spcAft>
                <a:spcPts val="600"/>
              </a:spcAft>
            </a:pPr>
            <a:r>
              <a:rPr lang="en-US" smtClean="0">
                <a:ea typeface="Geneva"/>
              </a:rPr>
              <a:t>Synthesize quantitative and technical information, including facts presented in maps, timelines, flowcharts, or diagrams</a:t>
            </a:r>
          </a:p>
          <a:p>
            <a:pPr marL="0" indent="0"/>
            <a:r>
              <a:rPr lang="en-US" smtClean="0">
                <a:ea typeface="Geneva"/>
                <a:cs typeface="Geneva"/>
              </a:rPr>
              <a:t>Writing Standards for History/Social Studies, Science, and Technical Subjects</a:t>
            </a:r>
          </a:p>
          <a:p>
            <a:pPr marL="401638" lvl="1" indent="-287338">
              <a:spcBef>
                <a:spcPts val="600"/>
              </a:spcBef>
              <a:spcAft>
                <a:spcPts val="600"/>
              </a:spcAft>
            </a:pPr>
            <a:r>
              <a:rPr lang="en-US" smtClean="0">
                <a:ea typeface="Geneva"/>
              </a:rPr>
              <a:t>Write arguments on discipline-specific content and informative/explanatory texts</a:t>
            </a:r>
          </a:p>
          <a:p>
            <a:pPr marL="401638" lvl="1" indent="-287338">
              <a:spcBef>
                <a:spcPts val="600"/>
              </a:spcBef>
              <a:spcAft>
                <a:spcPts val="600"/>
              </a:spcAft>
            </a:pPr>
            <a:r>
              <a:rPr lang="en-US" smtClean="0">
                <a:ea typeface="Geneva"/>
              </a:rPr>
              <a:t>Use of data, evidence, and reason to support arguments and claims </a:t>
            </a:r>
          </a:p>
          <a:p>
            <a:pPr marL="401638" lvl="1" indent="-287338">
              <a:spcBef>
                <a:spcPts val="600"/>
              </a:spcBef>
              <a:spcAft>
                <a:spcPts val="600"/>
              </a:spcAft>
            </a:pPr>
            <a:r>
              <a:rPr lang="en-US" smtClean="0">
                <a:ea typeface="Geneva"/>
              </a:rPr>
              <a:t>Use of domain-specific vocabulary </a:t>
            </a:r>
          </a:p>
          <a:p>
            <a:pPr marL="401638" lvl="1" indent="-287338">
              <a:spcBef>
                <a:spcPts val="600"/>
              </a:spcBef>
              <a:spcAft>
                <a:spcPts val="600"/>
              </a:spcAft>
            </a:pPr>
            <a:endParaRPr lang="en-US" smtClean="0">
              <a:ea typeface="Geneva"/>
            </a:endParaRPr>
          </a:p>
        </p:txBody>
      </p:sp>
    </p:spTree>
  </p:cSld>
  <p:clrMapOvr>
    <a:masterClrMapping/>
  </p:clrMapOvr>
  <p:transition spd="med" advClick="0">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5" name="Picture 7"/>
          <p:cNvPicPr>
            <a:picLocks noChangeAspect="1"/>
          </p:cNvPicPr>
          <p:nvPr/>
        </p:nvPicPr>
        <p:blipFill>
          <a:blip r:embed="rId3"/>
          <a:srcRect/>
          <a:stretch>
            <a:fillRect/>
          </a:stretch>
        </p:blipFill>
        <p:spPr bwMode="auto">
          <a:xfrm>
            <a:off x="0" y="1287463"/>
            <a:ext cx="8756650" cy="2836862"/>
          </a:xfrm>
          <a:prstGeom prst="rect">
            <a:avLst/>
          </a:prstGeom>
          <a:noFill/>
          <a:ln w="9525">
            <a:noFill/>
            <a:miter lim="800000"/>
            <a:headEnd/>
            <a:tailEnd/>
          </a:ln>
        </p:spPr>
      </p:pic>
      <p:sp>
        <p:nvSpPr>
          <p:cNvPr id="98306" name="Slide Number Placeholder 2"/>
          <p:cNvSpPr>
            <a:spLocks noGrp="1"/>
          </p:cNvSpPr>
          <p:nvPr>
            <p:ph type="sldNum" sz="quarter" idx="11"/>
          </p:nvPr>
        </p:nvSpPr>
        <p:spPr>
          <a:noFill/>
        </p:spPr>
        <p:txBody>
          <a:bodyPr/>
          <a:lstStyle/>
          <a:p>
            <a:pPr defTabSz="912813" fontAlgn="base">
              <a:spcBef>
                <a:spcPct val="0"/>
              </a:spcBef>
              <a:spcAft>
                <a:spcPct val="0"/>
              </a:spcAft>
            </a:pPr>
            <a:fld id="{0651DB36-4E7A-4616-8202-7CBCAEC3E07E}" type="slidenum">
              <a:rPr lang="en-US" smtClean="0">
                <a:latin typeface="Arial" charset="0"/>
              </a:rPr>
              <a:pPr defTabSz="912813" fontAlgn="base">
                <a:spcBef>
                  <a:spcPct val="0"/>
                </a:spcBef>
                <a:spcAft>
                  <a:spcPct val="0"/>
                </a:spcAft>
              </a:pPr>
              <a:t>13</a:t>
            </a:fld>
            <a:endParaRPr lang="en-US" smtClean="0">
              <a:latin typeface="Arial" charset="0"/>
            </a:endParaRPr>
          </a:p>
        </p:txBody>
      </p:sp>
      <p:sp>
        <p:nvSpPr>
          <p:cNvPr id="5" name="Rectangle 4"/>
          <p:cNvSpPr/>
          <p:nvPr/>
        </p:nvSpPr>
        <p:spPr>
          <a:xfrm>
            <a:off x="127000" y="2540000"/>
            <a:ext cx="8491538" cy="471488"/>
          </a:xfrm>
          <a:prstGeom prst="rect">
            <a:avLst/>
          </a:prstGeom>
          <a:solidFill>
            <a:srgbClr val="FFFF00">
              <a:alpha val="27000"/>
            </a:srgb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914363" fontAlgn="auto">
              <a:spcBef>
                <a:spcPts val="0"/>
              </a:spcBef>
              <a:spcAft>
                <a:spcPts val="0"/>
              </a:spcAft>
              <a:defRPr/>
            </a:pPr>
            <a:endParaRPr lang="en-US"/>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Slide Number Placeholder 2"/>
          <p:cNvSpPr>
            <a:spLocks noGrp="1"/>
          </p:cNvSpPr>
          <p:nvPr>
            <p:ph type="sldNum" sz="quarter" idx="11"/>
          </p:nvPr>
        </p:nvSpPr>
        <p:spPr>
          <a:noFill/>
        </p:spPr>
        <p:txBody>
          <a:bodyPr/>
          <a:lstStyle/>
          <a:p>
            <a:pPr defTabSz="912813" fontAlgn="base">
              <a:spcBef>
                <a:spcPct val="0"/>
              </a:spcBef>
              <a:spcAft>
                <a:spcPct val="0"/>
              </a:spcAft>
            </a:pPr>
            <a:fld id="{726C18E1-97B4-426B-9AA1-7E9643E36146}" type="slidenum">
              <a:rPr lang="en-US" smtClean="0">
                <a:latin typeface="Arial" charset="0"/>
              </a:rPr>
              <a:pPr defTabSz="912813" fontAlgn="base">
                <a:spcBef>
                  <a:spcPct val="0"/>
                </a:spcBef>
                <a:spcAft>
                  <a:spcPct val="0"/>
                </a:spcAft>
              </a:pPr>
              <a:t>14</a:t>
            </a:fld>
            <a:endParaRPr lang="en-US" smtClean="0">
              <a:latin typeface="Arial" charset="0"/>
            </a:endParaRPr>
          </a:p>
        </p:txBody>
      </p:sp>
      <p:pic>
        <p:nvPicPr>
          <p:cNvPr id="6" name="Picture 5"/>
          <p:cNvPicPr>
            <a:picLocks noChangeAspect="1"/>
          </p:cNvPicPr>
          <p:nvPr/>
        </p:nvPicPr>
        <p:blipFill>
          <a:blip r:embed="rId3"/>
          <a:srcRect/>
          <a:stretch>
            <a:fillRect/>
          </a:stretch>
        </p:blipFill>
        <p:spPr bwMode="auto">
          <a:xfrm>
            <a:off x="200025" y="2671763"/>
            <a:ext cx="5313363" cy="866775"/>
          </a:xfrm>
          <a:prstGeom prst="rect">
            <a:avLst/>
          </a:prstGeom>
          <a:noFill/>
          <a:ln w="9525">
            <a:noFill/>
            <a:miter lim="800000"/>
            <a:headEnd/>
            <a:tailEnd/>
          </a:ln>
        </p:spPr>
      </p:pic>
      <p:pic>
        <p:nvPicPr>
          <p:cNvPr id="7" name="Picture 6"/>
          <p:cNvPicPr>
            <a:picLocks noChangeAspect="1"/>
          </p:cNvPicPr>
          <p:nvPr/>
        </p:nvPicPr>
        <p:blipFill>
          <a:blip r:embed="rId4"/>
          <a:srcRect/>
          <a:stretch>
            <a:fillRect/>
          </a:stretch>
        </p:blipFill>
        <p:spPr bwMode="auto">
          <a:xfrm>
            <a:off x="1808163" y="3776663"/>
            <a:ext cx="5294312" cy="982662"/>
          </a:xfrm>
          <a:prstGeom prst="rect">
            <a:avLst/>
          </a:prstGeom>
          <a:noFill/>
          <a:ln w="9525">
            <a:noFill/>
            <a:miter lim="800000"/>
            <a:headEnd/>
            <a:tailEnd/>
          </a:ln>
        </p:spPr>
      </p:pic>
      <p:pic>
        <p:nvPicPr>
          <p:cNvPr id="8" name="Picture 7"/>
          <p:cNvPicPr>
            <a:picLocks noChangeAspect="1"/>
          </p:cNvPicPr>
          <p:nvPr/>
        </p:nvPicPr>
        <p:blipFill>
          <a:blip r:embed="rId5"/>
          <a:srcRect/>
          <a:stretch>
            <a:fillRect/>
          </a:stretch>
        </p:blipFill>
        <p:spPr bwMode="auto">
          <a:xfrm>
            <a:off x="3398838" y="4999038"/>
            <a:ext cx="5400675" cy="969962"/>
          </a:xfrm>
          <a:prstGeom prst="rect">
            <a:avLst/>
          </a:prstGeom>
          <a:noFill/>
          <a:ln w="9525">
            <a:noFill/>
            <a:miter lim="800000"/>
            <a:headEnd/>
            <a:tailEnd/>
          </a:ln>
        </p:spPr>
      </p:pic>
      <p:pic>
        <p:nvPicPr>
          <p:cNvPr id="100357" name="Picture 8"/>
          <p:cNvPicPr>
            <a:picLocks noChangeAspect="1"/>
          </p:cNvPicPr>
          <p:nvPr/>
        </p:nvPicPr>
        <p:blipFill>
          <a:blip r:embed="rId6"/>
          <a:srcRect b="54579"/>
          <a:stretch>
            <a:fillRect/>
          </a:stretch>
        </p:blipFill>
        <p:spPr bwMode="auto">
          <a:xfrm>
            <a:off x="0" y="1287463"/>
            <a:ext cx="8756650" cy="128905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Title 1"/>
          <p:cNvSpPr>
            <a:spLocks noGrp="1"/>
          </p:cNvSpPr>
          <p:nvPr>
            <p:ph type="title"/>
          </p:nvPr>
        </p:nvSpPr>
        <p:spPr>
          <a:xfrm>
            <a:off x="457200" y="900113"/>
            <a:ext cx="8229600" cy="665162"/>
          </a:xfrm>
        </p:spPr>
        <p:txBody>
          <a:bodyPr/>
          <a:lstStyle/>
          <a:p>
            <a:pPr algn="ctr" eaLnBrk="1" hangingPunct="1"/>
            <a:r>
              <a:rPr sz="4800" smtClean="0">
                <a:ln>
                  <a:noFill/>
                </a:ln>
                <a:solidFill>
                  <a:srgbClr val="C00000"/>
                </a:solidFill>
              </a:rPr>
              <a:t>Template Tasks</a:t>
            </a:r>
          </a:p>
        </p:txBody>
      </p:sp>
      <p:sp>
        <p:nvSpPr>
          <p:cNvPr id="111618" name="TextBox 3"/>
          <p:cNvSpPr txBox="1">
            <a:spLocks noChangeArrowheads="1"/>
          </p:cNvSpPr>
          <p:nvPr/>
        </p:nvSpPr>
        <p:spPr bwMode="auto">
          <a:xfrm>
            <a:off x="1501775" y="2338388"/>
            <a:ext cx="6523038" cy="2678112"/>
          </a:xfrm>
          <a:prstGeom prst="rect">
            <a:avLst/>
          </a:prstGeom>
          <a:noFill/>
          <a:ln w="9525">
            <a:noFill/>
            <a:miter lim="800000"/>
            <a:headEnd/>
            <a:tailEnd/>
          </a:ln>
        </p:spPr>
        <p:txBody>
          <a:bodyPr>
            <a:spAutoFit/>
          </a:bodyPr>
          <a:lstStyle/>
          <a:p>
            <a:r>
              <a:rPr lang="en-US" sz="2800">
                <a:latin typeface="Calibri" pitchFamily="34" charset="0"/>
              </a:rPr>
              <a:t>Template tasks are the beginning point for the LDC strategy. </a:t>
            </a:r>
          </a:p>
          <a:p>
            <a:endParaRPr lang="en-US" sz="2800">
              <a:latin typeface="Calibri" pitchFamily="34" charset="0"/>
            </a:endParaRPr>
          </a:p>
          <a:p>
            <a:r>
              <a:rPr lang="en-US" sz="2800">
                <a:latin typeface="Calibri" pitchFamily="34" charset="0"/>
              </a:rPr>
              <a:t>An LDC template task is a fill-in-the-blank assignment or assessment based on the common core literacy standards.</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Title 1"/>
          <p:cNvSpPr>
            <a:spLocks noGrp="1"/>
          </p:cNvSpPr>
          <p:nvPr>
            <p:ph type="title"/>
          </p:nvPr>
        </p:nvSpPr>
        <p:spPr>
          <a:xfrm>
            <a:off x="0" y="246063"/>
            <a:ext cx="9144000" cy="609600"/>
          </a:xfrm>
        </p:spPr>
        <p:txBody>
          <a:bodyPr/>
          <a:lstStyle/>
          <a:p>
            <a:pPr algn="ctr" eaLnBrk="1" hangingPunct="1"/>
            <a:r>
              <a:rPr sz="4400" smtClean="0">
                <a:ln>
                  <a:noFill/>
                </a:ln>
                <a:solidFill>
                  <a:srgbClr val="C00000"/>
                </a:solidFill>
              </a:rPr>
              <a:t>LDC Template Tasks Bank</a:t>
            </a:r>
          </a:p>
        </p:txBody>
      </p:sp>
      <p:sp>
        <p:nvSpPr>
          <p:cNvPr id="113666" name="TextBox 4"/>
          <p:cNvSpPr txBox="1">
            <a:spLocks noChangeArrowheads="1"/>
          </p:cNvSpPr>
          <p:nvPr/>
        </p:nvSpPr>
        <p:spPr bwMode="auto">
          <a:xfrm>
            <a:off x="600075" y="1009650"/>
            <a:ext cx="8066088" cy="5170488"/>
          </a:xfrm>
          <a:prstGeom prst="rect">
            <a:avLst/>
          </a:prstGeom>
          <a:noFill/>
          <a:ln w="9525">
            <a:noFill/>
            <a:miter lim="800000"/>
            <a:headEnd/>
            <a:tailEnd/>
          </a:ln>
        </p:spPr>
        <p:txBody>
          <a:bodyPr>
            <a:spAutoFit/>
          </a:bodyPr>
          <a:lstStyle/>
          <a:p>
            <a:r>
              <a:rPr lang="en-US" sz="2400">
                <a:solidFill>
                  <a:srgbClr val="C00000"/>
                </a:solidFill>
                <a:latin typeface="Calibri" pitchFamily="34" charset="0"/>
              </a:rPr>
              <a:t>There are three main sections: </a:t>
            </a:r>
          </a:p>
          <a:p>
            <a:endParaRPr lang="en-US" sz="2400">
              <a:latin typeface="Calibri" pitchFamily="34" charset="0"/>
            </a:endParaRPr>
          </a:p>
          <a:p>
            <a:r>
              <a:rPr lang="en-US" sz="2400" b="1">
                <a:latin typeface="Calibri" pitchFamily="34" charset="0"/>
              </a:rPr>
              <a:t>1. Argumentation </a:t>
            </a:r>
          </a:p>
          <a:p>
            <a:r>
              <a:rPr lang="en-US" sz="2400" b="1">
                <a:latin typeface="Calibri" pitchFamily="34" charset="0"/>
              </a:rPr>
              <a:t>2. Informational/explanatory</a:t>
            </a:r>
          </a:p>
          <a:p>
            <a:r>
              <a:rPr lang="en-US" sz="2400" b="1">
                <a:latin typeface="Calibri" pitchFamily="34" charset="0"/>
              </a:rPr>
              <a:t>3. Narrative </a:t>
            </a:r>
          </a:p>
          <a:p>
            <a:endParaRPr lang="en-US" sz="2400">
              <a:latin typeface="Calibri" pitchFamily="34" charset="0"/>
            </a:endParaRPr>
          </a:p>
          <a:p>
            <a:r>
              <a:rPr lang="en-US" sz="2400">
                <a:solidFill>
                  <a:srgbClr val="C00000"/>
                </a:solidFill>
                <a:latin typeface="Calibri" pitchFamily="34" charset="0"/>
              </a:rPr>
              <a:t>Each section includes: </a:t>
            </a:r>
          </a:p>
          <a:p>
            <a:endParaRPr lang="en-US" sz="2400">
              <a:latin typeface="Calibri" pitchFamily="34" charset="0"/>
            </a:endParaRPr>
          </a:p>
          <a:p>
            <a:pPr>
              <a:buFont typeface="Arial" charset="0"/>
              <a:buChar char="•"/>
            </a:pPr>
            <a:r>
              <a:rPr lang="en-US" sz="2400" b="1">
                <a:latin typeface="Calibri" pitchFamily="34" charset="0"/>
              </a:rPr>
              <a:t>Common core standards - the standards that apply uniquely to the section </a:t>
            </a:r>
          </a:p>
          <a:p>
            <a:pPr>
              <a:buFont typeface="Arial" charset="0"/>
              <a:buChar char="•"/>
            </a:pPr>
            <a:r>
              <a:rPr lang="en-US" sz="2400" b="1">
                <a:latin typeface="Calibri" pitchFamily="34" charset="0"/>
              </a:rPr>
              <a:t>Template prompts - with content-added examples for all applicable content areas </a:t>
            </a:r>
          </a:p>
          <a:p>
            <a:pPr>
              <a:buFont typeface="Arial" charset="0"/>
              <a:buChar char="•"/>
            </a:pPr>
            <a:r>
              <a:rPr lang="en-US" sz="2400" b="1">
                <a:latin typeface="Calibri" pitchFamily="34" charset="0"/>
              </a:rPr>
              <a:t>  Generic rubric - applies to prompts in that section </a:t>
            </a:r>
          </a:p>
          <a:p>
            <a:pPr eaLnBrk="0" hangingPunct="0"/>
            <a:endParaRPr lang="en-US">
              <a:latin typeface="Calibri" pitchFamily="34" charset="0"/>
            </a:endParaRPr>
          </a:p>
        </p:txBody>
      </p:sp>
      <p:sp>
        <p:nvSpPr>
          <p:cNvPr id="4" name="TextBox 3"/>
          <p:cNvSpPr txBox="1">
            <a:spLocks noChangeArrowheads="1"/>
          </p:cNvSpPr>
          <p:nvPr/>
        </p:nvSpPr>
        <p:spPr bwMode="auto">
          <a:xfrm>
            <a:off x="4608513" y="1724025"/>
            <a:ext cx="3954462" cy="430213"/>
          </a:xfrm>
          <a:prstGeom prst="rect">
            <a:avLst/>
          </a:prstGeom>
          <a:noFill/>
          <a:ln w="9525">
            <a:noFill/>
            <a:miter lim="800000"/>
            <a:headEnd/>
            <a:tailEnd/>
          </a:ln>
        </p:spPr>
        <p:txBody>
          <a:bodyPr>
            <a:spAutoFit/>
          </a:bodyPr>
          <a:lstStyle/>
          <a:p>
            <a:pPr marL="396875" indent="-396875">
              <a:lnSpc>
                <a:spcPct val="90000"/>
              </a:lnSpc>
              <a:spcBef>
                <a:spcPct val="20000"/>
              </a:spcBef>
              <a:buClr>
                <a:srgbClr val="CE6B28"/>
              </a:buClr>
            </a:pPr>
            <a:r>
              <a:rPr lang="en-US" sz="2400" b="1">
                <a:solidFill>
                  <a:srgbClr val="5A471C"/>
                </a:solidFill>
                <a:latin typeface="Calibri" pitchFamily="34" charset="0"/>
              </a:rPr>
              <a:t>R 1, 3, 8, 9, 10    W 1, 4, 9, 10</a:t>
            </a:r>
          </a:p>
        </p:txBody>
      </p:sp>
      <p:sp>
        <p:nvSpPr>
          <p:cNvPr id="6" name="TextBox 5"/>
          <p:cNvSpPr txBox="1">
            <a:spLocks noChangeArrowheads="1"/>
          </p:cNvSpPr>
          <p:nvPr/>
        </p:nvSpPr>
        <p:spPr bwMode="auto">
          <a:xfrm>
            <a:off x="4608513" y="2093913"/>
            <a:ext cx="3954462" cy="430212"/>
          </a:xfrm>
          <a:prstGeom prst="rect">
            <a:avLst/>
          </a:prstGeom>
          <a:noFill/>
          <a:ln w="9525">
            <a:noFill/>
            <a:miter lim="800000"/>
            <a:headEnd/>
            <a:tailEnd/>
          </a:ln>
        </p:spPr>
        <p:txBody>
          <a:bodyPr>
            <a:spAutoFit/>
          </a:bodyPr>
          <a:lstStyle/>
          <a:p>
            <a:pPr marL="396875" indent="-396875">
              <a:lnSpc>
                <a:spcPct val="90000"/>
              </a:lnSpc>
              <a:spcBef>
                <a:spcPct val="20000"/>
              </a:spcBef>
              <a:buClr>
                <a:srgbClr val="CE6B28"/>
              </a:buClr>
            </a:pPr>
            <a:r>
              <a:rPr lang="en-US" sz="2400" b="1">
                <a:solidFill>
                  <a:srgbClr val="5A471C"/>
                </a:solidFill>
                <a:latin typeface="Calibri" pitchFamily="34" charset="0"/>
              </a:rPr>
              <a:t>R 1, 2, 7, 9, 10    W 2, 4, 8, 10</a:t>
            </a:r>
          </a:p>
        </p:txBody>
      </p:sp>
      <p:sp>
        <p:nvSpPr>
          <p:cNvPr id="7" name="TextBox 6"/>
          <p:cNvSpPr txBox="1">
            <a:spLocks noChangeArrowheads="1"/>
          </p:cNvSpPr>
          <p:nvPr/>
        </p:nvSpPr>
        <p:spPr bwMode="auto">
          <a:xfrm>
            <a:off x="4608513" y="2463800"/>
            <a:ext cx="3954462" cy="430213"/>
          </a:xfrm>
          <a:prstGeom prst="rect">
            <a:avLst/>
          </a:prstGeom>
          <a:noFill/>
          <a:ln w="9525">
            <a:noFill/>
            <a:miter lim="800000"/>
            <a:headEnd/>
            <a:tailEnd/>
          </a:ln>
        </p:spPr>
        <p:txBody>
          <a:bodyPr>
            <a:spAutoFit/>
          </a:bodyPr>
          <a:lstStyle/>
          <a:p>
            <a:pPr marL="396875" indent="-396875">
              <a:lnSpc>
                <a:spcPct val="90000"/>
              </a:lnSpc>
              <a:spcBef>
                <a:spcPct val="20000"/>
              </a:spcBef>
              <a:buClr>
                <a:srgbClr val="CE6B28"/>
              </a:buClr>
            </a:pPr>
            <a:r>
              <a:rPr lang="en-US" sz="2400" b="1">
                <a:solidFill>
                  <a:srgbClr val="5A471C"/>
                </a:solidFill>
                <a:latin typeface="Calibri" pitchFamily="34" charset="0"/>
              </a:rPr>
              <a:t>R 2, 5, 7,              W 3, 4, 10</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0" presetClass="exit" presetSubtype="0" fill="hold" grpId="1" nodeType="withEffect">
                                  <p:stCondLst>
                                    <p:cond delay="0"/>
                                  </p:stCondLst>
                                  <p:childTnLst>
                                    <p:animEffect transition="out" filter="fade">
                                      <p:cBhvr>
                                        <p:cTn id="12" dur="1000"/>
                                        <p:tgtEl>
                                          <p:spTgt spid="4"/>
                                        </p:tgtEl>
                                      </p:cBhvr>
                                    </p:animEffect>
                                    <p:set>
                                      <p:cBhvr>
                                        <p:cTn id="13" dur="1" fill="hold">
                                          <p:stCondLst>
                                            <p:cond delay="999"/>
                                          </p:stCondLst>
                                        </p:cTn>
                                        <p:tgtEl>
                                          <p:spTgt spid="4"/>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childTnLst>
                                </p:cTn>
                              </p:par>
                            </p:childTnLst>
                          </p:cTn>
                        </p:par>
                        <p:par>
                          <p:cTn id="18" fill="hold">
                            <p:stCondLst>
                              <p:cond delay="0"/>
                            </p:stCondLst>
                            <p:childTnLst>
                              <p:par>
                                <p:cTn id="19" presetID="10" presetClass="exit" presetSubtype="0" fill="hold" grpId="1" nodeType="afterEffect">
                                  <p:stCondLst>
                                    <p:cond delay="0"/>
                                  </p:stCondLst>
                                  <p:childTnLst>
                                    <p:animEffect transition="out" filter="fade">
                                      <p:cBhvr>
                                        <p:cTn id="20" dur="1000"/>
                                        <p:tgtEl>
                                          <p:spTgt spid="6"/>
                                        </p:tgtEl>
                                      </p:cBhvr>
                                    </p:animEffect>
                                    <p:set>
                                      <p:cBhvr>
                                        <p:cTn id="21" dur="1" fill="hold">
                                          <p:stCondLst>
                                            <p:cond delay="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Title 1"/>
          <p:cNvSpPr>
            <a:spLocks noGrp="1"/>
          </p:cNvSpPr>
          <p:nvPr>
            <p:ph type="title"/>
          </p:nvPr>
        </p:nvSpPr>
        <p:spPr>
          <a:xfrm>
            <a:off x="700088" y="361950"/>
            <a:ext cx="7983537" cy="620713"/>
          </a:xfrm>
        </p:spPr>
        <p:txBody>
          <a:bodyPr/>
          <a:lstStyle/>
          <a:p>
            <a:pPr algn="ctr" eaLnBrk="1" hangingPunct="1"/>
            <a:r>
              <a:rPr sz="4400" smtClean="0">
                <a:ln>
                  <a:noFill/>
                </a:ln>
              </a:rPr>
              <a:t>Types of Writing</a:t>
            </a:r>
          </a:p>
        </p:txBody>
      </p:sp>
      <p:sp>
        <p:nvSpPr>
          <p:cNvPr id="115714" name="Date Placeholder 2"/>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7B5AA36C-8878-4E19-A3CF-89C34F226414}" type="datetime4">
              <a:rPr lang="en-US"/>
              <a:pPr defTabSz="912813" fontAlgn="base">
                <a:spcBef>
                  <a:spcPct val="0"/>
                </a:spcBef>
                <a:spcAft>
                  <a:spcPct val="0"/>
                </a:spcAft>
                <a:defRPr/>
              </a:pPr>
              <a:t>August 29, 2011</a:t>
            </a:fld>
            <a:endParaRPr lang="en-US"/>
          </a:p>
        </p:txBody>
      </p:sp>
      <p:sp>
        <p:nvSpPr>
          <p:cNvPr id="115715" name="TextBox 3"/>
          <p:cNvSpPr txBox="1">
            <a:spLocks noChangeArrowheads="1"/>
          </p:cNvSpPr>
          <p:nvPr/>
        </p:nvSpPr>
        <p:spPr bwMode="auto">
          <a:xfrm>
            <a:off x="2794000" y="1414463"/>
            <a:ext cx="4173538" cy="5702300"/>
          </a:xfrm>
          <a:prstGeom prst="rect">
            <a:avLst/>
          </a:prstGeom>
          <a:noFill/>
          <a:ln w="9525">
            <a:noFill/>
            <a:miter lim="800000"/>
            <a:headEnd/>
            <a:tailEnd/>
          </a:ln>
        </p:spPr>
        <p:txBody>
          <a:bodyPr>
            <a:spAutoFit/>
          </a:bodyPr>
          <a:lstStyle/>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Definition</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Description</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Procedural-Sequential</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Synthesis</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Analysis</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Comparison</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Evaluation</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Problem/Solution</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Cause/Effect</a:t>
            </a:r>
          </a:p>
          <a:p>
            <a:pPr marL="396875" indent="-396875">
              <a:lnSpc>
                <a:spcPct val="90000"/>
              </a:lnSpc>
              <a:spcBef>
                <a:spcPct val="20000"/>
              </a:spcBef>
              <a:buClr>
                <a:srgbClr val="CE6B28"/>
              </a:buClr>
              <a:buFont typeface="Wingdings" pitchFamily="2" charset="2"/>
              <a:buChar char="§"/>
            </a:pPr>
            <a:endParaRPr lang="en-US" sz="2800" b="1">
              <a:solidFill>
                <a:srgbClr val="5A471C"/>
              </a:solidFill>
              <a:latin typeface="Calibri" pitchFamily="34" charset="0"/>
            </a:endParaRPr>
          </a:p>
          <a:p>
            <a:pPr marL="396875" indent="-396875">
              <a:lnSpc>
                <a:spcPct val="90000"/>
              </a:lnSpc>
              <a:spcBef>
                <a:spcPct val="20000"/>
              </a:spcBef>
              <a:buClr>
                <a:srgbClr val="CE6B28"/>
              </a:buClr>
              <a:buFont typeface="Wingdings" pitchFamily="2" charset="2"/>
              <a:buChar char="§"/>
            </a:pPr>
            <a:endParaRPr lang="en-US" sz="2800" b="1">
              <a:solidFill>
                <a:srgbClr val="5A471C"/>
              </a:solidFill>
              <a:latin typeface="Calibri" pitchFamily="34" charset="0"/>
            </a:endParaRPr>
          </a:p>
          <a:p>
            <a:pPr marL="396875" indent="-396875">
              <a:lnSpc>
                <a:spcPct val="90000"/>
              </a:lnSpc>
              <a:spcBef>
                <a:spcPct val="20000"/>
              </a:spcBef>
              <a:buClr>
                <a:srgbClr val="CE6B28"/>
              </a:buClr>
              <a:buFont typeface="Wingdings" pitchFamily="2" charset="2"/>
              <a:buChar char="§"/>
            </a:pPr>
            <a:endParaRPr lang="en-US" sz="2800" b="1">
              <a:solidFill>
                <a:srgbClr val="5A471C"/>
              </a:solidFill>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Title 1"/>
          <p:cNvSpPr>
            <a:spLocks noGrp="1"/>
          </p:cNvSpPr>
          <p:nvPr>
            <p:ph type="title"/>
          </p:nvPr>
        </p:nvSpPr>
        <p:spPr>
          <a:xfrm>
            <a:off x="457200" y="114300"/>
            <a:ext cx="8229600" cy="554038"/>
          </a:xfrm>
        </p:spPr>
        <p:txBody>
          <a:bodyPr/>
          <a:lstStyle/>
          <a:p>
            <a:pPr eaLnBrk="1" hangingPunct="1"/>
            <a:r>
              <a:rPr sz="4000" smtClean="0">
                <a:ln>
                  <a:noFill/>
                </a:ln>
                <a:solidFill>
                  <a:srgbClr val="C00000"/>
                </a:solidFill>
              </a:rPr>
              <a:t>Getting set…</a:t>
            </a:r>
          </a:p>
        </p:txBody>
      </p:sp>
      <p:sp>
        <p:nvSpPr>
          <p:cNvPr id="116738" name="Rectangle 2"/>
          <p:cNvSpPr>
            <a:spLocks noChangeArrowheads="1"/>
          </p:cNvSpPr>
          <p:nvPr/>
        </p:nvSpPr>
        <p:spPr bwMode="auto">
          <a:xfrm>
            <a:off x="254000" y="3494088"/>
            <a:ext cx="8674100" cy="2554287"/>
          </a:xfrm>
          <a:prstGeom prst="rect">
            <a:avLst/>
          </a:prstGeom>
          <a:noFill/>
          <a:ln w="9525">
            <a:noFill/>
            <a:miter lim="800000"/>
            <a:headEnd/>
            <a:tailEnd/>
          </a:ln>
        </p:spPr>
        <p:txBody>
          <a:bodyPr anchor="ctr">
            <a:spAutoFit/>
          </a:bodyPr>
          <a:lstStyle/>
          <a:p>
            <a:r>
              <a:rPr lang="en-US" sz="2000" b="1">
                <a:latin typeface="Calibri" pitchFamily="34" charset="0"/>
              </a:rPr>
              <a:t>Task 1 Template (Argumentative/Analysis L1, L2, L3):</a:t>
            </a:r>
            <a:r>
              <a:rPr lang="en-US" sz="2000">
                <a:latin typeface="Calibri" pitchFamily="34" charset="0"/>
              </a:rPr>
              <a:t> After researching ______(informational texts) on _________ (content), write an _________ (essay or substitute) that argues your position, pro or con, on_____ (content). Support your position with evidence from your research. </a:t>
            </a:r>
            <a:r>
              <a:rPr lang="en-US" sz="2000" b="1">
                <a:latin typeface="Calibri" pitchFamily="34" charset="0"/>
              </a:rPr>
              <a:t>L2</a:t>
            </a:r>
            <a:r>
              <a:rPr lang="en-US" sz="2000">
                <a:latin typeface="Calibri" pitchFamily="34" charset="0"/>
              </a:rPr>
              <a:t> Be sure to acknowledge competing views. </a:t>
            </a:r>
            <a:r>
              <a:rPr lang="en-US" sz="2000" b="1">
                <a:latin typeface="Calibri" pitchFamily="34" charset="0"/>
              </a:rPr>
              <a:t>L3</a:t>
            </a:r>
            <a:r>
              <a:rPr lang="en-US" sz="2000">
                <a:latin typeface="Calibri" pitchFamily="34" charset="0"/>
              </a:rPr>
              <a:t> Give examples from past or current events or issues to illustrate, clarify, and support your position.</a:t>
            </a:r>
          </a:p>
          <a:p>
            <a:r>
              <a:rPr lang="en-US" sz="2000" b="1">
                <a:latin typeface="Calibri" pitchFamily="34" charset="0"/>
              </a:rPr>
              <a:t> </a:t>
            </a:r>
            <a:endParaRPr lang="en-US" sz="2000">
              <a:latin typeface="Calibri" pitchFamily="34" charset="0"/>
            </a:endParaRPr>
          </a:p>
          <a:p>
            <a:r>
              <a:rPr lang="en-US" sz="2000" i="1">
                <a:latin typeface="Calibri" pitchFamily="34" charset="0"/>
              </a:rPr>
              <a:t>Appropriate for: </a:t>
            </a:r>
            <a:r>
              <a:rPr lang="en-US" sz="2000">
                <a:latin typeface="Calibri" pitchFamily="34" charset="0"/>
              </a:rPr>
              <a:t>Social studies, science</a:t>
            </a:r>
          </a:p>
        </p:txBody>
      </p:sp>
      <p:sp>
        <p:nvSpPr>
          <p:cNvPr id="4" name="TextBox 3"/>
          <p:cNvSpPr txBox="1"/>
          <p:nvPr/>
        </p:nvSpPr>
        <p:spPr>
          <a:xfrm>
            <a:off x="711200" y="939800"/>
            <a:ext cx="7785100" cy="2586038"/>
          </a:xfrm>
          <a:prstGeom prst="rect">
            <a:avLst/>
          </a:prstGeom>
          <a:noFill/>
        </p:spPr>
        <p:txBody>
          <a:bodyPr>
            <a:spAutoFit/>
          </a:bodyPr>
          <a:lstStyle/>
          <a:p>
            <a:pPr defTabSz="914400" fontAlgn="auto">
              <a:spcBef>
                <a:spcPts val="0"/>
              </a:spcBef>
              <a:spcAft>
                <a:spcPts val="0"/>
              </a:spcAft>
              <a:defRPr/>
            </a:pPr>
            <a:r>
              <a:rPr lang="en-US" sz="2400" dirty="0">
                <a:latin typeface="Gill Sans MT"/>
                <a:ea typeface="Times New Roman" pitchFamily="18" charset="0"/>
                <a:cs typeface="Times New Roman" pitchFamily="18" charset="0"/>
              </a:rPr>
              <a:t>Making instructional/planning decisions about: </a:t>
            </a:r>
          </a:p>
          <a:p>
            <a:pPr defTabSz="914400" fontAlgn="auto">
              <a:spcBef>
                <a:spcPts val="0"/>
              </a:spcBef>
              <a:spcAft>
                <a:spcPts val="0"/>
              </a:spcAft>
              <a:defRPr/>
            </a:pPr>
            <a:endParaRPr lang="en-US" sz="2400" dirty="0">
              <a:latin typeface="Gill Sans MT"/>
              <a:ea typeface="Times New Roman" pitchFamily="18" charset="0"/>
              <a:cs typeface="Times New Roman" pitchFamily="18" charset="0"/>
            </a:endParaRPr>
          </a:p>
          <a:p>
            <a:pPr marL="457200" indent="63500" defTabSz="914400" fontAlgn="auto">
              <a:spcBef>
                <a:spcPts val="0"/>
              </a:spcBef>
              <a:spcAft>
                <a:spcPts val="0"/>
              </a:spcAft>
              <a:buFont typeface="Wingdings" pitchFamily="2" charset="2"/>
              <a:buChar char="q"/>
              <a:defRPr/>
            </a:pPr>
            <a:r>
              <a:rPr lang="en-US" sz="2400" b="1" dirty="0">
                <a:latin typeface="+mj-lt"/>
              </a:rPr>
              <a:t>Reading text types/genre</a:t>
            </a:r>
            <a:endParaRPr lang="en-US" sz="2400" dirty="0">
              <a:latin typeface="+mj-lt"/>
              <a:ea typeface="Times New Roman" pitchFamily="18" charset="0"/>
              <a:cs typeface="Times New Roman" pitchFamily="18" charset="0"/>
            </a:endParaRPr>
          </a:p>
          <a:p>
            <a:pPr marL="457200" indent="457200" defTabSz="914400" fontAlgn="auto">
              <a:spcBef>
                <a:spcPts val="0"/>
              </a:spcBef>
              <a:spcAft>
                <a:spcPts val="0"/>
              </a:spcAft>
              <a:buFont typeface="Wingdings" pitchFamily="2" charset="2"/>
              <a:buChar char="q"/>
              <a:defRPr/>
            </a:pPr>
            <a:r>
              <a:rPr lang="en-US" sz="2400" b="1" dirty="0">
                <a:latin typeface="+mj-lt"/>
                <a:ea typeface="Times New Roman" pitchFamily="18" charset="0"/>
                <a:cs typeface="Arial" pitchFamily="34" charset="0"/>
              </a:rPr>
              <a:t>Written products</a:t>
            </a:r>
          </a:p>
          <a:p>
            <a:pPr marL="685800" indent="-228600" defTabSz="914400" fontAlgn="auto">
              <a:spcBef>
                <a:spcPts val="0"/>
              </a:spcBef>
              <a:spcAft>
                <a:spcPts val="0"/>
              </a:spcAft>
              <a:buFont typeface="Wingdings" pitchFamily="2" charset="2"/>
              <a:buChar char="q"/>
              <a:defRPr/>
            </a:pPr>
            <a:r>
              <a:rPr lang="en-US" sz="2400" b="1" dirty="0">
                <a:latin typeface="+mj-lt"/>
                <a:ea typeface="Times New Roman" pitchFamily="18" charset="0"/>
                <a:cs typeface="Arial" pitchFamily="34" charset="0"/>
              </a:rPr>
              <a:t>Content</a:t>
            </a:r>
          </a:p>
          <a:p>
            <a:pPr marL="914400" indent="-457200" defTabSz="914400" fontAlgn="auto">
              <a:spcBef>
                <a:spcPts val="0"/>
              </a:spcBef>
              <a:spcAft>
                <a:spcPts val="0"/>
              </a:spcAft>
              <a:buFont typeface="Wingdings" pitchFamily="2" charset="2"/>
              <a:buChar char="q"/>
              <a:defRPr/>
            </a:pPr>
            <a:r>
              <a:rPr lang="en-US" sz="2400" b="1" dirty="0">
                <a:latin typeface="+mj-lt"/>
                <a:ea typeface="Times New Roman" pitchFamily="18" charset="0"/>
                <a:cs typeface="Arial" pitchFamily="34" charset="0"/>
              </a:rPr>
              <a:t>Rigor level</a:t>
            </a:r>
          </a:p>
          <a:p>
            <a:pPr defTabSz="914363" fontAlgn="auto">
              <a:spcBef>
                <a:spcPts val="0"/>
              </a:spcBef>
              <a:spcAft>
                <a:spcPts val="0"/>
              </a:spcAft>
              <a:defRPr/>
            </a:pPr>
            <a:endParaRPr lang="en-US" dirty="0">
              <a:latin typeface="+mn-lt"/>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2125" y="158750"/>
            <a:ext cx="8229600" cy="498475"/>
          </a:xfrm>
        </p:spPr>
        <p:txBody>
          <a:bodyPr/>
          <a:lstStyle/>
          <a:p>
            <a:pPr eaLnBrk="1" hangingPunct="1"/>
            <a:r>
              <a:rPr smtClean="0">
                <a:ln>
                  <a:noFill/>
                </a:ln>
              </a:rPr>
              <a:t>Getting ready...</a:t>
            </a:r>
          </a:p>
        </p:txBody>
      </p:sp>
      <p:sp>
        <p:nvSpPr>
          <p:cNvPr id="5" name="Rectangle 4"/>
          <p:cNvSpPr/>
          <p:nvPr/>
        </p:nvSpPr>
        <p:spPr>
          <a:xfrm>
            <a:off x="9144000" y="25400"/>
            <a:ext cx="4703884" cy="6858000"/>
          </a:xfrm>
          <a:prstGeom prst="rect">
            <a:avLst/>
          </a:prstGeom>
          <a:solidFill>
            <a:srgbClr val="C00000"/>
          </a:solidFill>
          <a:scene3d>
            <a:camera prst="orthographicFront" fov="0">
              <a:rot lat="0" lon="0" rev="0"/>
            </a:camera>
            <a:lightRig rig="balanced" dir="t">
              <a:rot lat="0" lon="0" rev="0"/>
            </a:lightRig>
          </a:scene3d>
          <a:sp3d prstMaterial="matte">
            <a:bevelT prst="angle"/>
            <a:contourClr>
              <a:schemeClr val="accent1">
                <a:tint val="100000"/>
                <a:shade val="100000"/>
                <a:hueMod val="100000"/>
                <a:satMod val="100000"/>
              </a:schemeClr>
            </a:contourClr>
          </a:sp3d>
        </p:spPr>
        <p:style>
          <a:lnRef idx="1">
            <a:schemeClr val="accent1"/>
          </a:lnRef>
          <a:fillRef idx="3">
            <a:schemeClr val="accent1"/>
          </a:fillRef>
          <a:effectRef idx="2">
            <a:schemeClr val="accent1"/>
          </a:effectRef>
          <a:fontRef idx="minor">
            <a:schemeClr val="lt1"/>
          </a:fontRef>
        </p:style>
        <p:txBody>
          <a:bodyPr anchor="ctr"/>
          <a:lstStyle/>
          <a:p>
            <a:pPr algn="ctr" defTabSz="914363" fontAlgn="auto">
              <a:spcBef>
                <a:spcPts val="0"/>
              </a:spcBef>
              <a:spcAft>
                <a:spcPts val="0"/>
              </a:spcAft>
              <a:defRPr/>
            </a:pPr>
            <a:endParaRPr lang="en-US">
              <a:solidFill>
                <a:prstClr val="white"/>
              </a:solidFill>
            </a:endParaRPr>
          </a:p>
        </p:txBody>
      </p:sp>
      <p:sp>
        <p:nvSpPr>
          <p:cNvPr id="6" name="Rectangle 5"/>
          <p:cNvSpPr/>
          <p:nvPr/>
        </p:nvSpPr>
        <p:spPr>
          <a:xfrm>
            <a:off x="-226464" y="12700"/>
            <a:ext cx="452927" cy="6858000"/>
          </a:xfrm>
          <a:prstGeom prst="rect">
            <a:avLst/>
          </a:prstGeom>
          <a:solidFill>
            <a:srgbClr val="C00000"/>
          </a:solidFill>
          <a:scene3d>
            <a:camera prst="orthographicFront" fov="0">
              <a:rot lat="0" lon="0" rev="0"/>
            </a:camera>
            <a:lightRig rig="balanced" dir="t">
              <a:rot lat="0" lon="0" rev="0"/>
            </a:lightRig>
          </a:scene3d>
          <a:sp3d prstMaterial="matte">
            <a:bevelT prst="angle"/>
            <a:contourClr>
              <a:schemeClr val="accent1">
                <a:tint val="100000"/>
                <a:shade val="100000"/>
                <a:hueMod val="100000"/>
                <a:satMod val="100000"/>
              </a:schemeClr>
            </a:contourClr>
          </a:sp3d>
        </p:spPr>
        <p:style>
          <a:lnRef idx="1">
            <a:schemeClr val="accent1"/>
          </a:lnRef>
          <a:fillRef idx="3">
            <a:schemeClr val="accent1"/>
          </a:fillRef>
          <a:effectRef idx="2">
            <a:schemeClr val="accent1"/>
          </a:effectRef>
          <a:fontRef idx="minor">
            <a:schemeClr val="lt1"/>
          </a:fontRef>
        </p:style>
        <p:txBody>
          <a:bodyPr anchor="ctr"/>
          <a:lstStyle/>
          <a:p>
            <a:pPr algn="ctr" defTabSz="914363" fontAlgn="auto">
              <a:spcBef>
                <a:spcPts val="0"/>
              </a:spcBef>
              <a:spcAft>
                <a:spcPts val="0"/>
              </a:spcAft>
              <a:defRPr/>
            </a:pPr>
            <a:endParaRPr lang="en-US"/>
          </a:p>
        </p:txBody>
      </p:sp>
      <p:sp>
        <p:nvSpPr>
          <p:cNvPr id="73736" name="TextBox 8"/>
          <p:cNvSpPr txBox="1">
            <a:spLocks noChangeArrowheads="1"/>
          </p:cNvSpPr>
          <p:nvPr/>
        </p:nvSpPr>
        <p:spPr bwMode="auto">
          <a:xfrm>
            <a:off x="1397000" y="2082800"/>
            <a:ext cx="7747000" cy="3197225"/>
          </a:xfrm>
          <a:prstGeom prst="rect">
            <a:avLst/>
          </a:prstGeom>
          <a:noFill/>
          <a:ln w="9525">
            <a:noFill/>
            <a:miter lim="800000"/>
            <a:headEnd/>
            <a:tailEnd/>
          </a:ln>
        </p:spPr>
        <p:txBody>
          <a:bodyPr>
            <a:spAutoFit/>
          </a:bodyPr>
          <a:lstStyle/>
          <a:p>
            <a:pPr marL="344488" lvl="1" indent="-344488"/>
            <a:r>
              <a:rPr lang="en-US" sz="2400" b="1" i="1">
                <a:latin typeface="Calibri" pitchFamily="34" charset="0"/>
              </a:rPr>
              <a:t>1.	Grow our common understanding of the </a:t>
            </a:r>
            <a:br>
              <a:rPr lang="en-US" sz="2400" b="1" i="1">
                <a:latin typeface="Calibri" pitchFamily="34" charset="0"/>
              </a:rPr>
            </a:br>
            <a:r>
              <a:rPr lang="en-US" sz="2400" b="1" i="1">
                <a:latin typeface="Calibri" pitchFamily="34" charset="0"/>
              </a:rPr>
              <a:t>Common Core State Standards (CCSS)</a:t>
            </a:r>
            <a:endParaRPr lang="en-US" sz="2400">
              <a:latin typeface="Calibri" pitchFamily="34" charset="0"/>
            </a:endParaRPr>
          </a:p>
          <a:p>
            <a:pPr marL="344488" lvl="1" indent="-344488"/>
            <a:r>
              <a:rPr lang="en-US" sz="2400" b="1" i="1">
                <a:latin typeface="Calibri" pitchFamily="34" charset="0"/>
              </a:rPr>
              <a:t>2.	Introduce the LDC Framework design, </a:t>
            </a:r>
            <a:br>
              <a:rPr lang="en-US" sz="2400" b="1" i="1">
                <a:latin typeface="Calibri" pitchFamily="34" charset="0"/>
              </a:rPr>
            </a:br>
            <a:r>
              <a:rPr lang="en-US" sz="2400" b="1" i="1">
                <a:latin typeface="Calibri" pitchFamily="34" charset="0"/>
              </a:rPr>
              <a:t>guiding principles and essential components</a:t>
            </a:r>
            <a:endParaRPr lang="en-US" sz="2400">
              <a:latin typeface="Calibri" pitchFamily="34" charset="0"/>
            </a:endParaRPr>
          </a:p>
          <a:p>
            <a:pPr marL="344488" lvl="1" indent="-344488">
              <a:buFontTx/>
              <a:buAutoNum type="arabicPeriod" startAt="3"/>
            </a:pPr>
            <a:r>
              <a:rPr lang="en-US" sz="2400" b="1" i="1">
                <a:latin typeface="Calibri" pitchFamily="34" charset="0"/>
              </a:rPr>
              <a:t>Practice working with the task bank and </a:t>
            </a:r>
            <a:br>
              <a:rPr lang="en-US" sz="2400" b="1" i="1">
                <a:latin typeface="Calibri" pitchFamily="34" charset="0"/>
              </a:rPr>
            </a:br>
            <a:r>
              <a:rPr lang="en-US" sz="2400" b="1" i="1">
                <a:latin typeface="Calibri" pitchFamily="34" charset="0"/>
              </a:rPr>
              <a:t>template task prompts</a:t>
            </a:r>
          </a:p>
          <a:p>
            <a:pPr marL="344488" lvl="1" indent="-344488">
              <a:buFontTx/>
              <a:buAutoNum type="arabicPeriod" startAt="3"/>
            </a:pPr>
            <a:r>
              <a:rPr lang="en-US" sz="2400" b="1" i="1">
                <a:latin typeface="Calibri" pitchFamily="34" charset="0"/>
              </a:rPr>
              <a:t>  Make connections to our current work</a:t>
            </a:r>
          </a:p>
          <a:p>
            <a:pPr marL="344488" indent="-344488"/>
            <a:endParaRPr lang="en-US">
              <a:latin typeface="Calibri" pitchFamily="34" charset="0"/>
            </a:endParaRPr>
          </a:p>
          <a:p>
            <a:pPr marL="344488" indent="-344488"/>
            <a:endParaRPr lang="en-US">
              <a:latin typeface="Calibri" pitchFamily="34" charset="0"/>
            </a:endParaRPr>
          </a:p>
        </p:txBody>
      </p:sp>
      <p:sp>
        <p:nvSpPr>
          <p:cNvPr id="73737" name="Content Placeholder 9"/>
          <p:cNvSpPr>
            <a:spLocks noGrp="1"/>
          </p:cNvSpPr>
          <p:nvPr>
            <p:ph sz="quarter" idx="1"/>
          </p:nvPr>
        </p:nvSpPr>
        <p:spPr>
          <a:xfrm>
            <a:off x="457200" y="1219200"/>
            <a:ext cx="8229600" cy="635000"/>
          </a:xfrm>
        </p:spPr>
        <p:txBody>
          <a:bodyPr/>
          <a:lstStyle/>
          <a:p>
            <a:pPr eaLnBrk="1" hangingPunct="1"/>
            <a:r>
              <a:rPr lang="en-US" smtClean="0"/>
              <a:t>Goals for today ...</a:t>
            </a:r>
          </a:p>
          <a:p>
            <a:pPr eaLnBrk="1" hangingPunct="1"/>
            <a:endParaRPr lang="en-US" smtClean="0"/>
          </a:p>
          <a:p>
            <a:pPr eaLnBrk="1" hangingPunct="1"/>
            <a:endParaRPr lang="en-US" smtClean="0"/>
          </a:p>
        </p:txBody>
      </p:sp>
      <p:sp>
        <p:nvSpPr>
          <p:cNvPr id="73738" name="TextBox 6"/>
          <p:cNvSpPr txBox="1">
            <a:spLocks noChangeArrowheads="1"/>
          </p:cNvSpPr>
          <p:nvPr/>
        </p:nvSpPr>
        <p:spPr bwMode="auto">
          <a:xfrm rot="2660928">
            <a:off x="6619875" y="3157538"/>
            <a:ext cx="2847975" cy="542925"/>
          </a:xfrm>
          <a:prstGeom prst="rect">
            <a:avLst/>
          </a:prstGeom>
          <a:noFill/>
          <a:ln w="9525">
            <a:noFill/>
            <a:miter lim="800000"/>
            <a:headEnd/>
            <a:tailEnd/>
          </a:ln>
        </p:spPr>
        <p:txBody>
          <a:bodyPr>
            <a:spAutoFit/>
          </a:bodyPr>
          <a:lstStyle/>
          <a:p>
            <a:pPr marL="396875" indent="-396875" algn="ctr">
              <a:lnSpc>
                <a:spcPct val="90000"/>
              </a:lnSpc>
              <a:spcBef>
                <a:spcPct val="20000"/>
              </a:spcBef>
              <a:buClr>
                <a:srgbClr val="CE6B28"/>
              </a:buClr>
            </a:pPr>
            <a:r>
              <a:rPr lang="en-US" sz="3200" b="1">
                <a:solidFill>
                  <a:srgbClr val="FF0000"/>
                </a:solidFill>
                <a:latin typeface="Calibri" pitchFamily="34" charset="0"/>
              </a:rPr>
              <a:t>Sneak-Peek!</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Title 1"/>
          <p:cNvSpPr>
            <a:spLocks noGrp="1"/>
          </p:cNvSpPr>
          <p:nvPr>
            <p:ph type="title"/>
          </p:nvPr>
        </p:nvSpPr>
        <p:spPr>
          <a:xfrm>
            <a:off x="0" y="490538"/>
            <a:ext cx="9144000" cy="608012"/>
          </a:xfrm>
        </p:spPr>
        <p:txBody>
          <a:bodyPr/>
          <a:lstStyle/>
          <a:p>
            <a:pPr algn="ctr" eaLnBrk="1" hangingPunct="1"/>
            <a:r>
              <a:rPr sz="4400" smtClean="0">
                <a:ln>
                  <a:noFill/>
                </a:ln>
                <a:solidFill>
                  <a:srgbClr val="9B242D"/>
                </a:solidFill>
              </a:rPr>
              <a:t>LDC Template Tasks</a:t>
            </a:r>
          </a:p>
        </p:txBody>
      </p:sp>
      <p:sp>
        <p:nvSpPr>
          <p:cNvPr id="118786" name="Rectangle 2"/>
          <p:cNvSpPr>
            <a:spLocks noChangeArrowheads="1"/>
          </p:cNvSpPr>
          <p:nvPr/>
        </p:nvSpPr>
        <p:spPr bwMode="auto">
          <a:xfrm>
            <a:off x="457200" y="1214438"/>
            <a:ext cx="8305800" cy="4894262"/>
          </a:xfrm>
          <a:prstGeom prst="rect">
            <a:avLst/>
          </a:prstGeom>
          <a:noFill/>
          <a:ln w="9525">
            <a:noFill/>
            <a:miter lim="800000"/>
            <a:headEnd/>
            <a:tailEnd/>
          </a:ln>
        </p:spPr>
        <p:txBody>
          <a:bodyPr anchor="ctr">
            <a:spAutoFit/>
          </a:bodyPr>
          <a:lstStyle/>
          <a:p>
            <a:r>
              <a:rPr lang="en-US" sz="2400">
                <a:latin typeface="Calibri" pitchFamily="34" charset="0"/>
              </a:rPr>
              <a:t>All LDC tasks require students to:</a:t>
            </a:r>
          </a:p>
          <a:p>
            <a:pPr lvl="1" indent="0"/>
            <a:r>
              <a:rPr lang="en-US" sz="2400" b="1" i="1">
                <a:solidFill>
                  <a:srgbClr val="C00000"/>
                </a:solidFill>
                <a:latin typeface="Calibri" pitchFamily="34" charset="0"/>
              </a:rPr>
              <a:t>1</a:t>
            </a:r>
            <a:r>
              <a:rPr lang="en-US" sz="2400" b="1" i="1">
                <a:latin typeface="Calibri" pitchFamily="34" charset="0"/>
              </a:rPr>
              <a:t>.	</a:t>
            </a:r>
            <a:r>
              <a:rPr lang="en-US" sz="2400" b="1" i="1">
                <a:solidFill>
                  <a:srgbClr val="C00000"/>
                </a:solidFill>
                <a:latin typeface="Calibri" pitchFamily="34" charset="0"/>
              </a:rPr>
              <a:t>Read, </a:t>
            </a:r>
            <a:r>
              <a:rPr lang="en-US" sz="2400">
                <a:solidFill>
                  <a:srgbClr val="C00000"/>
                </a:solidFill>
                <a:latin typeface="Calibri" pitchFamily="34" charset="0"/>
              </a:rPr>
              <a:t>analyze, and comprehend texts as specified by the Common Core </a:t>
            </a:r>
          </a:p>
          <a:p>
            <a:pPr lvl="1" indent="0"/>
            <a:r>
              <a:rPr lang="en-US" sz="2400" b="1" i="1">
                <a:solidFill>
                  <a:srgbClr val="C00000"/>
                </a:solidFill>
                <a:latin typeface="Calibri" pitchFamily="34" charset="0"/>
              </a:rPr>
              <a:t>2.	Write </a:t>
            </a:r>
            <a:r>
              <a:rPr lang="en-US" sz="2400">
                <a:solidFill>
                  <a:srgbClr val="C00000"/>
                </a:solidFill>
                <a:latin typeface="Calibri" pitchFamily="34" charset="0"/>
              </a:rPr>
              <a:t>products (as specified by the Common Core) focusing on persuasion, informational/explanatory, and narrative </a:t>
            </a:r>
          </a:p>
          <a:p>
            <a:pPr lvl="1" indent="0">
              <a:buFontTx/>
              <a:buAutoNum type="arabicPeriod" startAt="3"/>
            </a:pPr>
            <a:r>
              <a:rPr lang="en-US" sz="2400" b="1" i="1">
                <a:solidFill>
                  <a:srgbClr val="C00000"/>
                </a:solidFill>
                <a:latin typeface="Calibri" pitchFamily="34" charset="0"/>
              </a:rPr>
              <a:t>Apply </a:t>
            </a:r>
            <a:r>
              <a:rPr lang="en-US" sz="2400">
                <a:solidFill>
                  <a:srgbClr val="C00000"/>
                </a:solidFill>
                <a:latin typeface="Calibri" pitchFamily="34" charset="0"/>
              </a:rPr>
              <a:t>Common Core literacy standards to content (ELA, social studies, and/or science)</a:t>
            </a:r>
          </a:p>
          <a:p>
            <a:pPr lvl="1" indent="0"/>
            <a:endParaRPr lang="en-US" sz="2400" i="1">
              <a:latin typeface="Calibri" pitchFamily="34" charset="0"/>
            </a:endParaRPr>
          </a:p>
          <a:p>
            <a:r>
              <a:rPr lang="en-US" sz="2400">
                <a:latin typeface="Calibri" pitchFamily="34" charset="0"/>
              </a:rPr>
              <a:t>Tasks are designed to ensure that students receive literacy and content instruction in rigorous academic reading and writing tasks that prepare them for success in college by the end of their high school career. </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0213" y="701675"/>
            <a:ext cx="8229600" cy="554038"/>
          </a:xfrm>
        </p:spPr>
        <p:txBody>
          <a:bodyPr rtlCol="0"/>
          <a:lstStyle/>
          <a:p>
            <a:pPr defTabSz="914363" eaLnBrk="1" fontAlgn="auto" hangingPunct="1">
              <a:spcAft>
                <a:spcPts val="0"/>
              </a:spcAft>
              <a:defRPr/>
            </a:pPr>
            <a:r>
              <a:rPr sz="4000" dirty="0" smtClean="0">
                <a:solidFill>
                  <a:srgbClr val="C00000"/>
                </a:solidFill>
                <a:latin typeface="+mn-lt"/>
              </a:rPr>
              <a:t>Differentiating rigor level</a:t>
            </a:r>
            <a:r>
              <a:rPr sz="4000" dirty="0" smtClean="0">
                <a:solidFill>
                  <a:srgbClr val="C00000"/>
                </a:solidFill>
              </a:rPr>
              <a:t>…</a:t>
            </a:r>
            <a:endParaRPr sz="4000" dirty="0">
              <a:solidFill>
                <a:srgbClr val="C00000"/>
              </a:solidFill>
            </a:endParaRPr>
          </a:p>
        </p:txBody>
      </p:sp>
      <p:sp>
        <p:nvSpPr>
          <p:cNvPr id="4" name="TextBox 3"/>
          <p:cNvSpPr txBox="1"/>
          <p:nvPr/>
        </p:nvSpPr>
        <p:spPr>
          <a:xfrm>
            <a:off x="860425" y="1827213"/>
            <a:ext cx="7635875" cy="3138487"/>
          </a:xfrm>
          <a:prstGeom prst="rect">
            <a:avLst/>
          </a:prstGeom>
          <a:noFill/>
        </p:spPr>
        <p:txBody>
          <a:bodyPr>
            <a:spAutoFit/>
          </a:bodyPr>
          <a:lstStyle/>
          <a:p>
            <a:pPr defTabSz="914400" fontAlgn="auto">
              <a:spcBef>
                <a:spcPts val="0"/>
              </a:spcBef>
              <a:spcAft>
                <a:spcPts val="0"/>
              </a:spcAft>
              <a:defRPr/>
            </a:pPr>
            <a:r>
              <a:rPr lang="en-US" sz="2400" dirty="0">
                <a:latin typeface="+mn-lt"/>
              </a:rPr>
              <a:t>How can teachers vary template task </a:t>
            </a:r>
            <a:r>
              <a:rPr lang="en-US" sz="2400" b="1" u="sng" dirty="0">
                <a:solidFill>
                  <a:srgbClr val="C00000"/>
                </a:solidFill>
                <a:latin typeface="+mn-lt"/>
              </a:rPr>
              <a:t>rigor levels </a:t>
            </a:r>
            <a:r>
              <a:rPr lang="en-US" sz="2400" dirty="0">
                <a:latin typeface="Gill Sans MT"/>
                <a:ea typeface="Times New Roman" pitchFamily="18" charset="0"/>
                <a:cs typeface="Times New Roman" pitchFamily="18" charset="0"/>
              </a:rPr>
              <a:t>:</a:t>
            </a:r>
          </a:p>
          <a:p>
            <a:pPr defTabSz="914400" fontAlgn="auto">
              <a:spcBef>
                <a:spcPts val="0"/>
              </a:spcBef>
              <a:spcAft>
                <a:spcPts val="0"/>
              </a:spcAft>
              <a:defRPr/>
            </a:pPr>
            <a:endParaRPr lang="en-US" sz="2400" dirty="0">
              <a:latin typeface="Gill Sans MT"/>
              <a:ea typeface="Times New Roman" pitchFamily="18" charset="0"/>
              <a:cs typeface="Times New Roman" pitchFamily="18" charset="0"/>
            </a:endParaRPr>
          </a:p>
          <a:p>
            <a:pPr defTabSz="914400" fontAlgn="auto">
              <a:spcBef>
                <a:spcPts val="0"/>
              </a:spcBef>
              <a:spcAft>
                <a:spcPts val="0"/>
              </a:spcAft>
              <a:defRPr/>
            </a:pPr>
            <a:endParaRPr lang="en-US" sz="1000" dirty="0">
              <a:latin typeface="Gill Sans MT"/>
              <a:ea typeface="Times New Roman" pitchFamily="18" charset="0"/>
              <a:cs typeface="Times New Roman" pitchFamily="18" charset="0"/>
            </a:endParaRPr>
          </a:p>
          <a:p>
            <a:pPr marL="852488" lvl="1" indent="-398463" defTabSz="914400" fontAlgn="auto">
              <a:spcBef>
                <a:spcPts val="0"/>
              </a:spcBef>
              <a:spcAft>
                <a:spcPts val="0"/>
              </a:spcAft>
              <a:buFont typeface="Wingdings" pitchFamily="2" charset="2"/>
              <a:buChar char="q"/>
              <a:defRPr/>
            </a:pPr>
            <a:r>
              <a:rPr lang="en-US" sz="2800" dirty="0">
                <a:latin typeface="+mn-lt"/>
              </a:rPr>
              <a:t>By selecting template tasks of more or less difficulty</a:t>
            </a:r>
            <a:endParaRPr lang="en-US" sz="2800" dirty="0">
              <a:latin typeface="+mn-lt"/>
              <a:ea typeface="Times New Roman" pitchFamily="18" charset="0"/>
              <a:cs typeface="Times New Roman" pitchFamily="18" charset="0"/>
            </a:endParaRPr>
          </a:p>
          <a:p>
            <a:pPr marL="852488" indent="-398463" defTabSz="914400" fontAlgn="auto">
              <a:spcBef>
                <a:spcPts val="0"/>
              </a:spcBef>
              <a:spcAft>
                <a:spcPts val="0"/>
              </a:spcAft>
              <a:buFont typeface="Wingdings" pitchFamily="2" charset="2"/>
              <a:buChar char="q"/>
              <a:defRPr/>
            </a:pPr>
            <a:r>
              <a:rPr lang="en-US" sz="2800" dirty="0">
                <a:latin typeface="+mn-lt"/>
              </a:rPr>
              <a:t>By choice of reading materials </a:t>
            </a:r>
            <a:endParaRPr lang="en-US" sz="2800" dirty="0">
              <a:latin typeface="+mn-lt"/>
              <a:ea typeface="Times New Roman" pitchFamily="18" charset="0"/>
              <a:cs typeface="Arial" pitchFamily="34" charset="0"/>
            </a:endParaRPr>
          </a:p>
          <a:p>
            <a:pPr marL="852488" indent="-398463" defTabSz="914400" fontAlgn="auto">
              <a:spcBef>
                <a:spcPts val="0"/>
              </a:spcBef>
              <a:spcAft>
                <a:spcPts val="0"/>
              </a:spcAft>
              <a:buFont typeface="Wingdings" pitchFamily="2" charset="2"/>
              <a:buChar char="q"/>
              <a:defRPr/>
            </a:pPr>
            <a:r>
              <a:rPr lang="en-US" sz="2800" dirty="0">
                <a:latin typeface="+mn-lt"/>
              </a:rPr>
              <a:t>By type/level of writing demand</a:t>
            </a:r>
          </a:p>
          <a:p>
            <a:pPr marL="852488" indent="-398463" defTabSz="914400" fontAlgn="auto">
              <a:spcBef>
                <a:spcPts val="0"/>
              </a:spcBef>
              <a:spcAft>
                <a:spcPts val="0"/>
              </a:spcAft>
              <a:buFont typeface="Wingdings" pitchFamily="2" charset="2"/>
              <a:buChar char="q"/>
              <a:defRPr/>
            </a:pPr>
            <a:r>
              <a:rPr lang="en-US" sz="2800" dirty="0">
                <a:latin typeface="+mn-lt"/>
              </a:rPr>
              <a:t>By difficulty level of content</a:t>
            </a:r>
            <a:endParaRPr lang="en-US" sz="2800" dirty="0">
              <a:latin typeface="+mn-lt"/>
              <a:ea typeface="Times New Roman" pitchFamily="18"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Title 1"/>
          <p:cNvSpPr>
            <a:spLocks noGrp="1"/>
          </p:cNvSpPr>
          <p:nvPr>
            <p:ph type="title"/>
          </p:nvPr>
        </p:nvSpPr>
        <p:spPr>
          <a:xfrm>
            <a:off x="430213" y="423863"/>
            <a:ext cx="8229600" cy="619125"/>
          </a:xfrm>
        </p:spPr>
        <p:txBody>
          <a:bodyPr/>
          <a:lstStyle/>
          <a:p>
            <a:pPr algn="ctr" eaLnBrk="1" hangingPunct="1"/>
            <a:r>
              <a:rPr sz="4400" smtClean="0">
                <a:ln>
                  <a:noFill/>
                </a:ln>
                <a:solidFill>
                  <a:srgbClr val="C00000"/>
                </a:solidFill>
              </a:rPr>
              <a:t>Template Tasks</a:t>
            </a:r>
          </a:p>
        </p:txBody>
      </p:sp>
      <p:sp>
        <p:nvSpPr>
          <p:cNvPr id="4" name="TextBox 3"/>
          <p:cNvSpPr txBox="1"/>
          <p:nvPr/>
        </p:nvSpPr>
        <p:spPr>
          <a:xfrm>
            <a:off x="479425" y="1463675"/>
            <a:ext cx="8221663" cy="4524375"/>
          </a:xfrm>
          <a:prstGeom prst="rect">
            <a:avLst/>
          </a:prstGeom>
          <a:noFill/>
        </p:spPr>
        <p:txBody>
          <a:bodyPr>
            <a:spAutoFit/>
          </a:bodyPr>
          <a:lstStyle/>
          <a:p>
            <a:pPr defTabSz="914363" fontAlgn="auto">
              <a:spcBef>
                <a:spcPts val="0"/>
              </a:spcBef>
              <a:spcAft>
                <a:spcPts val="0"/>
              </a:spcAft>
              <a:defRPr/>
            </a:pPr>
            <a:r>
              <a:rPr lang="en-US" sz="2400" dirty="0">
                <a:latin typeface="+mn-lt"/>
              </a:rPr>
              <a:t>Template tasks give teachers </a:t>
            </a:r>
            <a:r>
              <a:rPr lang="en-US" sz="2400" b="1" dirty="0">
                <a:solidFill>
                  <a:srgbClr val="C00000"/>
                </a:solidFill>
                <a:latin typeface="+mn-lt"/>
              </a:rPr>
              <a:t>“plug and play” </a:t>
            </a:r>
            <a:r>
              <a:rPr lang="en-US" sz="2400" dirty="0">
                <a:latin typeface="+mn-lt"/>
              </a:rPr>
              <a:t>flexibility they can control. </a:t>
            </a:r>
          </a:p>
          <a:p>
            <a:pPr marL="457200" indent="-457200" defTabSz="914363" fontAlgn="auto">
              <a:spcBef>
                <a:spcPts val="0"/>
              </a:spcBef>
              <a:spcAft>
                <a:spcPts val="0"/>
              </a:spcAft>
              <a:defRPr/>
            </a:pPr>
            <a:endParaRPr lang="en-US" sz="2400" b="1" dirty="0">
              <a:solidFill>
                <a:srgbClr val="000000"/>
              </a:solidFill>
              <a:latin typeface="+mn-lt"/>
            </a:endParaRPr>
          </a:p>
          <a:p>
            <a:pPr marL="457200" indent="-457200" defTabSz="914363" fontAlgn="auto">
              <a:spcBef>
                <a:spcPts val="0"/>
              </a:spcBef>
              <a:spcAft>
                <a:spcPts val="0"/>
              </a:spcAft>
              <a:defRPr/>
            </a:pPr>
            <a:r>
              <a:rPr lang="en-US" sz="2400" b="1" dirty="0">
                <a:solidFill>
                  <a:srgbClr val="000000"/>
                </a:solidFill>
                <a:latin typeface="+mn-lt"/>
              </a:rPr>
              <a:t>Adjust task level:</a:t>
            </a:r>
            <a:r>
              <a:rPr lang="en-US" sz="2400" dirty="0">
                <a:solidFill>
                  <a:srgbClr val="000000"/>
                </a:solidFill>
                <a:latin typeface="+mn-lt"/>
              </a:rPr>
              <a:t> Select level 1, 2, or 3 task</a:t>
            </a:r>
          </a:p>
          <a:p>
            <a:pPr defTabSz="914363" fontAlgn="auto">
              <a:spcBef>
                <a:spcPts val="0"/>
              </a:spcBef>
              <a:spcAft>
                <a:spcPts val="0"/>
              </a:spcAft>
              <a:defRPr/>
            </a:pPr>
            <a:endParaRPr lang="en-US" sz="2400" b="1" dirty="0">
              <a:solidFill>
                <a:srgbClr val="000000"/>
              </a:solidFill>
              <a:latin typeface="+mn-lt"/>
            </a:endParaRPr>
          </a:p>
          <a:p>
            <a:pPr marL="457200" indent="-457200" defTabSz="914363" fontAlgn="auto">
              <a:spcBef>
                <a:spcPts val="0"/>
              </a:spcBef>
              <a:spcAft>
                <a:spcPts val="0"/>
              </a:spcAft>
              <a:defRPr/>
            </a:pPr>
            <a:r>
              <a:rPr lang="en-US" sz="2400" b="1" dirty="0">
                <a:solidFill>
                  <a:srgbClr val="000000"/>
                </a:solidFill>
                <a:latin typeface="+mn-lt"/>
              </a:rPr>
              <a:t>Adjust reading requirements: </a:t>
            </a:r>
            <a:r>
              <a:rPr lang="en-US" sz="2400" dirty="0">
                <a:solidFill>
                  <a:srgbClr val="000000"/>
                </a:solidFill>
                <a:latin typeface="+mn-lt"/>
              </a:rPr>
              <a:t>Vary text complexity, genre, length, familiarity, etc.</a:t>
            </a:r>
          </a:p>
          <a:p>
            <a:pPr defTabSz="914363" fontAlgn="auto">
              <a:spcBef>
                <a:spcPts val="0"/>
              </a:spcBef>
              <a:spcAft>
                <a:spcPts val="0"/>
              </a:spcAft>
              <a:defRPr/>
            </a:pPr>
            <a:endParaRPr lang="en-US" sz="2400" dirty="0">
              <a:solidFill>
                <a:srgbClr val="000000"/>
              </a:solidFill>
              <a:latin typeface="+mn-lt"/>
            </a:endParaRPr>
          </a:p>
          <a:p>
            <a:pPr marL="457200" indent="-457200" defTabSz="914363" fontAlgn="auto">
              <a:spcBef>
                <a:spcPts val="0"/>
              </a:spcBef>
              <a:spcAft>
                <a:spcPts val="0"/>
              </a:spcAft>
              <a:defRPr/>
            </a:pPr>
            <a:r>
              <a:rPr lang="en-US" sz="2400" b="1" dirty="0">
                <a:solidFill>
                  <a:srgbClr val="000000"/>
                </a:solidFill>
                <a:latin typeface="+mn-lt"/>
              </a:rPr>
              <a:t>Adjust writing demands:</a:t>
            </a:r>
            <a:r>
              <a:rPr lang="en-US" sz="2400" dirty="0">
                <a:solidFill>
                  <a:srgbClr val="000000"/>
                </a:solidFill>
                <a:latin typeface="+mn-lt"/>
              </a:rPr>
              <a:t> Vary product, length, etc.</a:t>
            </a:r>
          </a:p>
          <a:p>
            <a:pPr defTabSz="914363" fontAlgn="auto">
              <a:spcBef>
                <a:spcPts val="0"/>
              </a:spcBef>
              <a:spcAft>
                <a:spcPts val="0"/>
              </a:spcAft>
              <a:defRPr/>
            </a:pPr>
            <a:endParaRPr lang="en-US" sz="2400" dirty="0">
              <a:solidFill>
                <a:srgbClr val="000000"/>
              </a:solidFill>
              <a:latin typeface="+mn-lt"/>
            </a:endParaRPr>
          </a:p>
          <a:p>
            <a:pPr marL="457200" indent="-457200" defTabSz="914363" fontAlgn="auto">
              <a:spcBef>
                <a:spcPts val="0"/>
              </a:spcBef>
              <a:spcAft>
                <a:spcPts val="0"/>
              </a:spcAft>
              <a:defRPr/>
            </a:pPr>
            <a:r>
              <a:rPr lang="en-US" sz="2400" b="1" dirty="0">
                <a:solidFill>
                  <a:srgbClr val="000000"/>
                </a:solidFill>
                <a:latin typeface="+mn-lt"/>
              </a:rPr>
              <a:t>Adjust pacing requirements:</a:t>
            </a:r>
            <a:r>
              <a:rPr lang="en-US" sz="2400" dirty="0">
                <a:solidFill>
                  <a:srgbClr val="000000"/>
                </a:solidFill>
                <a:latin typeface="+mn-lt"/>
              </a:rPr>
              <a:t> Vary workload and time allowed to complete</a:t>
            </a: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3700" y="860425"/>
            <a:ext cx="8399463" cy="5184775"/>
          </a:xfrm>
        </p:spPr>
        <p:txBody>
          <a:bodyPr/>
          <a:lstStyle/>
          <a:p>
            <a:pPr marL="0" indent="0" eaLnBrk="1" hangingPunct="1">
              <a:lnSpc>
                <a:spcPct val="100000"/>
              </a:lnSpc>
              <a:spcAft>
                <a:spcPts val="2400"/>
              </a:spcAft>
              <a:buFont typeface="Wingdings" pitchFamily="2" charset="2"/>
              <a:buNone/>
            </a:pPr>
            <a:r>
              <a:rPr lang="en-US" sz="2800" smtClean="0"/>
              <a:t>The template gives you an overarching theme in terms of what literacy looks like</a:t>
            </a:r>
            <a:r>
              <a:rPr lang="en-US" sz="1600" smtClean="0"/>
              <a:t>.  </a:t>
            </a:r>
            <a:r>
              <a:rPr lang="en-US" sz="1600" i="1" smtClean="0"/>
              <a:t>– Tony, World History Teacher, Midwood High School,  Charlotte, NC</a:t>
            </a:r>
          </a:p>
          <a:p>
            <a:pPr marL="0" indent="0" eaLnBrk="1" hangingPunct="1">
              <a:lnSpc>
                <a:spcPct val="100000"/>
              </a:lnSpc>
              <a:spcAft>
                <a:spcPts val="2400"/>
              </a:spcAft>
              <a:buFont typeface="Wingdings" pitchFamily="2" charset="2"/>
              <a:buNone/>
            </a:pPr>
            <a:r>
              <a:rPr lang="en-US" sz="2800" smtClean="0"/>
              <a:t>It is not just reading in isolation or writing in isolation. It’s putting them together to create independent ideas on the part of the student.</a:t>
            </a:r>
            <a:r>
              <a:rPr lang="en-US" sz="1600" smtClean="0"/>
              <a:t>– </a:t>
            </a:r>
            <a:r>
              <a:rPr lang="en-US" sz="1600" i="1" smtClean="0"/>
              <a:t>Sarah, English Teacher, Northwestern High School, Baltimore, MD</a:t>
            </a:r>
          </a:p>
          <a:p>
            <a:pPr marL="0" indent="0" eaLnBrk="1" hangingPunct="1">
              <a:lnSpc>
                <a:spcPct val="100000"/>
              </a:lnSpc>
              <a:spcAft>
                <a:spcPts val="2400"/>
              </a:spcAft>
              <a:buFont typeface="Wingdings" pitchFamily="2" charset="2"/>
              <a:buNone/>
            </a:pPr>
            <a:r>
              <a:rPr lang="en-US" sz="2800" smtClean="0"/>
              <a:t>			The LDC module is a good step in 				allowing students to do more for 				themselves. </a:t>
            </a:r>
            <a:r>
              <a:rPr lang="en-US" sz="1600" smtClean="0"/>
              <a:t>– </a:t>
            </a:r>
            <a:r>
              <a:rPr lang="en-US" sz="1600" i="1" smtClean="0"/>
              <a:t>Gary, Secondary Literacy Specialist, Kenton 						County Schools,  KY</a:t>
            </a:r>
          </a:p>
        </p:txBody>
      </p:sp>
      <p:sp>
        <p:nvSpPr>
          <p:cNvPr id="124930" name="Title 1"/>
          <p:cNvSpPr txBox="1">
            <a:spLocks/>
          </p:cNvSpPr>
          <p:nvPr/>
        </p:nvSpPr>
        <p:spPr bwMode="auto">
          <a:xfrm>
            <a:off x="441325" y="-85725"/>
            <a:ext cx="8229600" cy="508000"/>
          </a:xfrm>
          <a:prstGeom prst="rect">
            <a:avLst/>
          </a:prstGeom>
          <a:noFill/>
          <a:ln w="9525">
            <a:noFill/>
            <a:miter lim="800000"/>
            <a:headEnd/>
            <a:tailEnd/>
          </a:ln>
        </p:spPr>
        <p:txBody>
          <a:bodyPr lIns="0" tIns="0" rIns="0" bIns="0">
            <a:spAutoFit/>
          </a:bodyPr>
          <a:lstStyle/>
          <a:p>
            <a:pPr algn="ctr">
              <a:lnSpc>
                <a:spcPct val="90000"/>
              </a:lnSpc>
            </a:pPr>
            <a:endParaRPr lang="en-US" sz="3600" b="1">
              <a:solidFill>
                <a:srgbClr val="C00000"/>
              </a:solidFill>
              <a:latin typeface="Calibri" pitchFamily="34" charset="0"/>
              <a:cs typeface="Arial" charset="0"/>
            </a:endParaRPr>
          </a:p>
        </p:txBody>
      </p:sp>
      <p:sp>
        <p:nvSpPr>
          <p:cNvPr id="2" name="Title 1"/>
          <p:cNvSpPr>
            <a:spLocks noGrp="1"/>
          </p:cNvSpPr>
          <p:nvPr>
            <p:ph type="title"/>
          </p:nvPr>
        </p:nvSpPr>
        <p:spPr>
          <a:xfrm>
            <a:off x="400050" y="209550"/>
            <a:ext cx="7983538" cy="492125"/>
          </a:xfrm>
        </p:spPr>
        <p:txBody>
          <a:bodyPr/>
          <a:lstStyle/>
          <a:p>
            <a:pPr eaLnBrk="1" hangingPunct="1">
              <a:lnSpc>
                <a:spcPct val="100000"/>
              </a:lnSpc>
            </a:pPr>
            <a:r>
              <a:rPr sz="3200" smtClean="0">
                <a:ln>
                  <a:noFill/>
                </a:ln>
                <a:solidFill>
                  <a:srgbClr val="9B242D"/>
                </a:solidFill>
              </a:rPr>
              <a:t>What are educators saying? </a:t>
            </a:r>
          </a:p>
        </p:txBody>
      </p:sp>
      <p:pic>
        <p:nvPicPr>
          <p:cNvPr id="6" name="Picture 5" descr="combo7.jpg"/>
          <p:cNvPicPr>
            <a:picLocks noChangeAspect="1"/>
          </p:cNvPicPr>
          <p:nvPr/>
        </p:nvPicPr>
        <p:blipFill>
          <a:blip r:embed="rId3"/>
          <a:srcRect t="12845"/>
          <a:stretch>
            <a:fillRect/>
          </a:stretch>
        </p:blipFill>
        <p:spPr bwMode="auto">
          <a:xfrm rot="-209624">
            <a:off x="666750" y="3852863"/>
            <a:ext cx="1990725" cy="259080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1000"/>
                                        <p:tgtEl>
                                          <p:spTgt spid="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dissolve">
                                      <p:cBhvr>
                                        <p:cTn id="10" dur="500"/>
                                        <p:tgtEl>
                                          <p:spTgt spid="3">
                                            <p:txEl>
                                              <p:pRg st="0" end="0"/>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dissolve">
                                      <p:cBhvr>
                                        <p:cTn id="13" dur="500"/>
                                        <p:tgtEl>
                                          <p:spTgt spid="3">
                                            <p:txEl>
                                              <p:pRg st="1" end="1"/>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dissolve">
                                      <p:cBhvr>
                                        <p:cTn id="16" dur="500"/>
                                        <p:tgtEl>
                                          <p:spTgt spid="3">
                                            <p:txEl>
                                              <p:pRg st="2" end="2"/>
                                            </p:txEl>
                                          </p:spTgt>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Title 1"/>
          <p:cNvSpPr>
            <a:spLocks noGrp="1"/>
          </p:cNvSpPr>
          <p:nvPr>
            <p:ph type="title"/>
          </p:nvPr>
        </p:nvSpPr>
        <p:spPr>
          <a:xfrm>
            <a:off x="700088" y="463550"/>
            <a:ext cx="7983537" cy="508000"/>
          </a:xfrm>
        </p:spPr>
        <p:txBody>
          <a:bodyPr/>
          <a:lstStyle/>
          <a:p>
            <a:pPr eaLnBrk="1" hangingPunct="1"/>
            <a:r>
              <a:rPr smtClean="0">
                <a:ln>
                  <a:noFill/>
                </a:ln>
              </a:rPr>
              <a:t>ELA example…</a:t>
            </a:r>
          </a:p>
        </p:txBody>
      </p:sp>
      <p:graphicFrame>
        <p:nvGraphicFramePr>
          <p:cNvPr id="4" name="Content Placeholder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Title 1"/>
          <p:cNvSpPr>
            <a:spLocks noGrp="1"/>
          </p:cNvSpPr>
          <p:nvPr>
            <p:ph type="title"/>
          </p:nvPr>
        </p:nvSpPr>
        <p:spPr>
          <a:xfrm>
            <a:off x="700088" y="463550"/>
            <a:ext cx="7983537" cy="508000"/>
          </a:xfrm>
        </p:spPr>
        <p:txBody>
          <a:bodyPr/>
          <a:lstStyle/>
          <a:p>
            <a:pPr eaLnBrk="1" hangingPunct="1"/>
            <a:r>
              <a:rPr smtClean="0">
                <a:ln>
                  <a:noFill/>
                </a:ln>
              </a:rPr>
              <a:t>ELAcontinued…</a:t>
            </a:r>
          </a:p>
        </p:txBody>
      </p:sp>
      <p:graphicFrame>
        <p:nvGraphicFramePr>
          <p:cNvPr id="4" name="Content Placeholder 3"/>
          <p:cNvGraphicFramePr>
            <a:graphicFrameLocks noGrp="1"/>
          </p:cNvGraphicFramePr>
          <p:nvPr>
            <p:ph idx="1"/>
          </p:nvPr>
        </p:nvGraphicFramePr>
        <p:xfrm>
          <a:off x="457200" y="1143000"/>
          <a:ext cx="8215086" cy="5313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Title 1"/>
          <p:cNvSpPr>
            <a:spLocks noGrp="1"/>
          </p:cNvSpPr>
          <p:nvPr>
            <p:ph type="title"/>
          </p:nvPr>
        </p:nvSpPr>
        <p:spPr>
          <a:xfrm>
            <a:off x="700088" y="463550"/>
            <a:ext cx="7983537" cy="498475"/>
          </a:xfrm>
        </p:spPr>
        <p:txBody>
          <a:bodyPr/>
          <a:lstStyle/>
          <a:p>
            <a:pPr eaLnBrk="1" hangingPunct="1"/>
            <a:r>
              <a:rPr u="sng" smtClean="0">
                <a:ln>
                  <a:noFill/>
                </a:ln>
              </a:rPr>
              <a:t>Science tasks:</a:t>
            </a:r>
          </a:p>
        </p:txBody>
      </p:sp>
      <p:graphicFrame>
        <p:nvGraphicFramePr>
          <p:cNvPr id="4" name="Content Placeholder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Title 1"/>
          <p:cNvSpPr>
            <a:spLocks noGrp="1"/>
          </p:cNvSpPr>
          <p:nvPr>
            <p:ph type="title"/>
          </p:nvPr>
        </p:nvSpPr>
        <p:spPr>
          <a:xfrm>
            <a:off x="700088" y="463550"/>
            <a:ext cx="7983537" cy="498475"/>
          </a:xfrm>
        </p:spPr>
        <p:txBody>
          <a:bodyPr/>
          <a:lstStyle/>
          <a:p>
            <a:pPr eaLnBrk="1" hangingPunct="1"/>
            <a:r>
              <a:rPr smtClean="0">
                <a:ln>
                  <a:noFill/>
                </a:ln>
              </a:rPr>
              <a:t>Science continued…</a:t>
            </a:r>
          </a:p>
        </p:txBody>
      </p:sp>
      <p:graphicFrame>
        <p:nvGraphicFramePr>
          <p:cNvPr id="4" name="Content Placeholder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Title 1"/>
          <p:cNvSpPr>
            <a:spLocks noGrp="1"/>
          </p:cNvSpPr>
          <p:nvPr>
            <p:ph type="title"/>
          </p:nvPr>
        </p:nvSpPr>
        <p:spPr>
          <a:xfrm>
            <a:off x="700088" y="463550"/>
            <a:ext cx="7983537" cy="498475"/>
          </a:xfrm>
        </p:spPr>
        <p:txBody>
          <a:bodyPr/>
          <a:lstStyle/>
          <a:p>
            <a:pPr eaLnBrk="1" hangingPunct="1"/>
            <a:r>
              <a:rPr u="sng" smtClean="0">
                <a:ln>
                  <a:noFill/>
                </a:ln>
              </a:rPr>
              <a:t>Social studies tasks:</a:t>
            </a:r>
          </a:p>
        </p:txBody>
      </p:sp>
      <p:graphicFrame>
        <p:nvGraphicFramePr>
          <p:cNvPr id="4" name="Content Placeholder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Title 1"/>
          <p:cNvSpPr>
            <a:spLocks noGrp="1"/>
          </p:cNvSpPr>
          <p:nvPr>
            <p:ph type="title"/>
          </p:nvPr>
        </p:nvSpPr>
        <p:spPr>
          <a:xfrm>
            <a:off x="700088" y="463550"/>
            <a:ext cx="7983537" cy="498475"/>
          </a:xfrm>
        </p:spPr>
        <p:txBody>
          <a:bodyPr/>
          <a:lstStyle/>
          <a:p>
            <a:pPr eaLnBrk="1" hangingPunct="1"/>
            <a:r>
              <a:rPr smtClean="0">
                <a:ln>
                  <a:noFill/>
                </a:ln>
              </a:rPr>
              <a:t>Social studies continued…</a:t>
            </a:r>
          </a:p>
        </p:txBody>
      </p:sp>
      <p:graphicFrame>
        <p:nvGraphicFramePr>
          <p:cNvPr id="4" name="Content Placeholder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itle 1"/>
          <p:cNvSpPr>
            <a:spLocks noGrp="1"/>
          </p:cNvSpPr>
          <p:nvPr>
            <p:ph type="title"/>
          </p:nvPr>
        </p:nvSpPr>
        <p:spPr>
          <a:xfrm>
            <a:off x="700088" y="463550"/>
            <a:ext cx="7983537" cy="498475"/>
          </a:xfrm>
        </p:spPr>
        <p:txBody>
          <a:bodyPr/>
          <a:lstStyle/>
          <a:p>
            <a:pPr eaLnBrk="1" hangingPunct="1"/>
            <a:endParaRPr smtClean="0">
              <a:ln>
                <a:noFill/>
              </a:ln>
            </a:endParaRPr>
          </a:p>
        </p:txBody>
      </p:sp>
      <p:sp>
        <p:nvSpPr>
          <p:cNvPr id="75778" name="Content Placeholder 2"/>
          <p:cNvSpPr>
            <a:spLocks noGrp="1"/>
          </p:cNvSpPr>
          <p:nvPr>
            <p:ph idx="1"/>
          </p:nvPr>
        </p:nvSpPr>
        <p:spPr>
          <a:xfrm>
            <a:off x="700088" y="1568450"/>
            <a:ext cx="7983537" cy="4543425"/>
          </a:xfrm>
        </p:spPr>
        <p:txBody>
          <a:bodyPr/>
          <a:lstStyle/>
          <a:p>
            <a:pPr eaLnBrk="1" hangingPunct="1"/>
            <a:endParaRPr lang="en-US" smtClean="0"/>
          </a:p>
        </p:txBody>
      </p:sp>
      <p:sp>
        <p:nvSpPr>
          <p:cNvPr id="75779" name="Date Placeholder 3"/>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711676B6-1A11-48A1-A230-02143648D36D}" type="datetime4">
              <a:rPr lang="en-US"/>
              <a:pPr defTabSz="912813" fontAlgn="base">
                <a:spcBef>
                  <a:spcPct val="0"/>
                </a:spcBef>
                <a:spcAft>
                  <a:spcPct val="0"/>
                </a:spcAft>
                <a:defRPr/>
              </a:pPr>
              <a:t>August 29, 2011</a:t>
            </a:fld>
            <a:endParaRPr lang="en-US"/>
          </a:p>
        </p:txBody>
      </p:sp>
      <p:pic>
        <p:nvPicPr>
          <p:cNvPr id="75780" name="Picture 4"/>
          <p:cNvPicPr>
            <a:picLocks noChangeAspect="1"/>
          </p:cNvPicPr>
          <p:nvPr/>
        </p:nvPicPr>
        <p:blipFill>
          <a:blip r:embed="rId3"/>
          <a:srcRect/>
          <a:stretch>
            <a:fillRect/>
          </a:stretch>
        </p:blipFill>
        <p:spPr bwMode="auto">
          <a:xfrm>
            <a:off x="762000" y="17463"/>
            <a:ext cx="7656513" cy="6251575"/>
          </a:xfrm>
          <a:prstGeom prst="rect">
            <a:avLst/>
          </a:prstGeom>
          <a:noFill/>
          <a:ln w="9525">
            <a:noFill/>
            <a:miter lim="800000"/>
            <a:headEnd/>
            <a:tailEnd/>
          </a:ln>
        </p:spPr>
      </p:pic>
      <p:sp>
        <p:nvSpPr>
          <p:cNvPr id="6" name="TextBox 5"/>
          <p:cNvSpPr txBox="1">
            <a:spLocks noChangeArrowheads="1"/>
          </p:cNvSpPr>
          <p:nvPr/>
        </p:nvSpPr>
        <p:spPr bwMode="auto">
          <a:xfrm>
            <a:off x="0" y="3011488"/>
            <a:ext cx="4064000" cy="431800"/>
          </a:xfrm>
          <a:prstGeom prst="rect">
            <a:avLst/>
          </a:prstGeom>
          <a:solidFill>
            <a:srgbClr val="FFFF00"/>
          </a:solidFill>
          <a:ln w="9525">
            <a:noFill/>
            <a:miter lim="800000"/>
            <a:headEnd/>
            <a:tailEnd/>
          </a:ln>
        </p:spPr>
        <p:txBody>
          <a:bodyPr>
            <a:spAutoFit/>
          </a:bodyPr>
          <a:lstStyle/>
          <a:p>
            <a:pPr marL="396875" indent="-396875">
              <a:lnSpc>
                <a:spcPct val="90000"/>
              </a:lnSpc>
              <a:spcBef>
                <a:spcPct val="20000"/>
              </a:spcBef>
              <a:buClr>
                <a:srgbClr val="CE6B28"/>
              </a:buClr>
            </a:pPr>
            <a:r>
              <a:rPr lang="en-US" sz="2400" b="1">
                <a:solidFill>
                  <a:srgbClr val="5A471C"/>
                </a:solidFill>
                <a:latin typeface="Calibri" pitchFamily="34" charset="0"/>
              </a:rPr>
              <a:t>     http://corestandards.org/</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Callout 4"/>
          <p:cNvSpPr/>
          <p:nvPr/>
        </p:nvSpPr>
        <p:spPr>
          <a:xfrm>
            <a:off x="304800" y="0"/>
            <a:ext cx="4572000" cy="1371600"/>
          </a:xfrm>
          <a:prstGeom prst="wedgeEllipseCallout">
            <a:avLst>
              <a:gd name="adj1" fmla="val -21726"/>
              <a:gd name="adj2" fmla="val 69953"/>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fontAlgn="auto">
              <a:spcBef>
                <a:spcPts val="0"/>
              </a:spcBef>
              <a:spcAft>
                <a:spcPts val="0"/>
              </a:spcAft>
              <a:defRPr/>
            </a:pPr>
            <a:endParaRPr lang="en-US"/>
          </a:p>
        </p:txBody>
      </p:sp>
      <p:sp>
        <p:nvSpPr>
          <p:cNvPr id="134148" name="Title 1"/>
          <p:cNvSpPr>
            <a:spLocks noGrp="1"/>
          </p:cNvSpPr>
          <p:nvPr>
            <p:ph type="title"/>
          </p:nvPr>
        </p:nvSpPr>
        <p:spPr>
          <a:xfrm>
            <a:off x="874713" y="344488"/>
            <a:ext cx="7239000" cy="1143000"/>
          </a:xfrm>
        </p:spPr>
        <p:txBody>
          <a:bodyPr/>
          <a:lstStyle/>
          <a:p>
            <a:pPr eaLnBrk="1" hangingPunct="1"/>
            <a:r>
              <a:rPr smtClean="0">
                <a:ln>
                  <a:noFill/>
                </a:ln>
              </a:rPr>
              <a:t>Student quotes:</a:t>
            </a:r>
          </a:p>
        </p:txBody>
      </p:sp>
      <p:sp>
        <p:nvSpPr>
          <p:cNvPr id="134149" name="Content Placeholder 2"/>
          <p:cNvSpPr>
            <a:spLocks noGrp="1"/>
          </p:cNvSpPr>
          <p:nvPr>
            <p:ph idx="1"/>
          </p:nvPr>
        </p:nvSpPr>
        <p:spPr>
          <a:xfrm>
            <a:off x="700088" y="1695450"/>
            <a:ext cx="7983537" cy="4543425"/>
          </a:xfrm>
        </p:spPr>
        <p:txBody>
          <a:bodyPr/>
          <a:lstStyle/>
          <a:p>
            <a:pPr eaLnBrk="1" hangingPunct="1"/>
            <a:r>
              <a:rPr lang="en-US" smtClean="0"/>
              <a:t>Question:  How has what you’ve learned this year helped you improve your writing?</a:t>
            </a:r>
          </a:p>
          <a:p>
            <a:pPr lvl="1" eaLnBrk="1" hangingPunct="1"/>
            <a:r>
              <a:rPr lang="en-US" smtClean="0"/>
              <a:t>“It [tasks] taught me how to make my thesis more interesting and how to bind my paragraphs together.”</a:t>
            </a:r>
          </a:p>
          <a:p>
            <a:pPr lvl="1" eaLnBrk="1" hangingPunct="1"/>
            <a:r>
              <a:rPr lang="en-US" smtClean="0"/>
              <a:t>“I’ve learned how to plan and have a good starting point, which makes writing easier…”</a:t>
            </a:r>
          </a:p>
          <a:p>
            <a:pPr lvl="1" eaLnBrk="1" hangingPunct="1"/>
            <a:r>
              <a:rPr lang="en-US" smtClean="0"/>
              <a:t>“The different steps broke everything down.”</a:t>
            </a:r>
          </a:p>
          <a:p>
            <a:pPr lvl="1" eaLnBrk="1" hangingPunct="1"/>
            <a:r>
              <a:rPr lang="en-US" smtClean="0"/>
              <a:t>“I learned how to use textual evidence to effectively support my ideas.”</a:t>
            </a:r>
          </a:p>
          <a:p>
            <a:pPr lvl="1" eaLnBrk="1" hangingPunct="1"/>
            <a:r>
              <a:rPr lang="en-US" smtClean="0"/>
              <a:t>“The writing process made ‘writing an essay’ less intimidating.”</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3" name="Picture 10" descr="_0005_6.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grpSp>
        <p:nvGrpSpPr>
          <p:cNvPr id="79874" name="Group 38"/>
          <p:cNvGrpSpPr>
            <a:grpSpLocks/>
          </p:cNvGrpSpPr>
          <p:nvPr/>
        </p:nvGrpSpPr>
        <p:grpSpPr bwMode="auto">
          <a:xfrm>
            <a:off x="0" y="47625"/>
            <a:ext cx="9153525" cy="6886575"/>
            <a:chOff x="-6350" y="-12700"/>
            <a:chExt cx="9153525" cy="6886575"/>
          </a:xfrm>
        </p:grpSpPr>
        <p:sp>
          <p:nvSpPr>
            <p:cNvPr id="79879" name="Freeform 39"/>
            <p:cNvSpPr>
              <a:spLocks noChangeArrowheads="1"/>
            </p:cNvSpPr>
            <p:nvPr/>
          </p:nvSpPr>
          <p:spPr bwMode="auto">
            <a:xfrm>
              <a:off x="952500" y="371475"/>
              <a:ext cx="8191500" cy="6502400"/>
            </a:xfrm>
            <a:custGeom>
              <a:avLst/>
              <a:gdLst>
                <a:gd name="T0" fmla="*/ 0 w 8191500"/>
                <a:gd name="T1" fmla="*/ 4533901 h 6502400"/>
                <a:gd name="T2" fmla="*/ 7759700 w 8191500"/>
                <a:gd name="T3" fmla="*/ 0 h 6502400"/>
                <a:gd name="T4" fmla="*/ 8191500 w 8191500"/>
                <a:gd name="T5" fmla="*/ 304800 h 6502400"/>
                <a:gd name="T6" fmla="*/ 8191500 w 8191500"/>
                <a:gd name="T7" fmla="*/ 6489700 h 6502400"/>
                <a:gd name="T8" fmla="*/ 2578100 w 8191500"/>
                <a:gd name="T9" fmla="*/ 6502400 h 6502400"/>
                <a:gd name="T10" fmla="*/ 0 w 8191500"/>
                <a:gd name="T11" fmla="*/ 4533901 h 6502400"/>
                <a:gd name="T12" fmla="*/ 0 60000 65536"/>
                <a:gd name="T13" fmla="*/ 0 60000 65536"/>
                <a:gd name="T14" fmla="*/ 0 60000 65536"/>
                <a:gd name="T15" fmla="*/ 0 60000 65536"/>
                <a:gd name="T16" fmla="*/ 0 60000 65536"/>
                <a:gd name="T17" fmla="*/ 0 60000 65536"/>
                <a:gd name="T18" fmla="*/ 0 w 8191500"/>
                <a:gd name="T19" fmla="*/ 0 h 6502400"/>
                <a:gd name="T20" fmla="*/ 8191500 w 8191500"/>
                <a:gd name="T21" fmla="*/ 6502400 h 6502400"/>
              </a:gdLst>
              <a:ahLst/>
              <a:cxnLst>
                <a:cxn ang="T12">
                  <a:pos x="T0" y="T1"/>
                </a:cxn>
                <a:cxn ang="T13">
                  <a:pos x="T2" y="T3"/>
                </a:cxn>
                <a:cxn ang="T14">
                  <a:pos x="T4" y="T5"/>
                </a:cxn>
                <a:cxn ang="T15">
                  <a:pos x="T6" y="T7"/>
                </a:cxn>
                <a:cxn ang="T16">
                  <a:pos x="T8" y="T9"/>
                </a:cxn>
                <a:cxn ang="T17">
                  <a:pos x="T10" y="T11"/>
                </a:cxn>
              </a:cxnLst>
              <a:rect l="T18" t="T19" r="T20" b="T21"/>
              <a:pathLst>
                <a:path w="8191500" h="6502400">
                  <a:moveTo>
                    <a:pt x="0" y="4533900"/>
                  </a:moveTo>
                  <a:lnTo>
                    <a:pt x="7759700" y="0"/>
                  </a:lnTo>
                  <a:lnTo>
                    <a:pt x="8191500" y="304800"/>
                  </a:lnTo>
                  <a:lnTo>
                    <a:pt x="8191500" y="6489700"/>
                  </a:lnTo>
                  <a:lnTo>
                    <a:pt x="2578100" y="6502400"/>
                  </a:lnTo>
                  <a:lnTo>
                    <a:pt x="0" y="4533900"/>
                  </a:lnTo>
                  <a:close/>
                </a:path>
              </a:pathLst>
            </a:custGeom>
            <a:solidFill>
              <a:srgbClr val="0091B2"/>
            </a:solidFill>
            <a:ln w="9525">
              <a:noFill/>
              <a:round/>
              <a:headEnd/>
              <a:tailEnd/>
            </a:ln>
          </p:spPr>
          <p:txBody>
            <a:bodyPr wrap="none" anchor="ctr"/>
            <a:lstStyle/>
            <a:p>
              <a:endParaRPr lang="en-US"/>
            </a:p>
          </p:txBody>
        </p:sp>
        <p:sp>
          <p:nvSpPr>
            <p:cNvPr id="79880" name="Freeform 5"/>
            <p:cNvSpPr>
              <a:spLocks noChangeArrowheads="1"/>
            </p:cNvSpPr>
            <p:nvPr/>
          </p:nvSpPr>
          <p:spPr bwMode="auto">
            <a:xfrm>
              <a:off x="-6350" y="3992033"/>
              <a:ext cx="4786120" cy="2865967"/>
            </a:xfrm>
            <a:custGeom>
              <a:avLst/>
              <a:gdLst>
                <a:gd name="T0" fmla="*/ 2823 w 4786489"/>
                <a:gd name="T1" fmla="*/ 0 h 2865967"/>
                <a:gd name="T2" fmla="*/ 4783536 w 4786489"/>
                <a:gd name="T3" fmla="*/ 2865967 h 2865967"/>
                <a:gd name="T4" fmla="*/ 2823 w 4786489"/>
                <a:gd name="T5" fmla="*/ 2865967 h 2865967"/>
                <a:gd name="T6" fmla="*/ 2823 w 4786489"/>
                <a:gd name="T7" fmla="*/ 0 h 2865967"/>
                <a:gd name="T8" fmla="*/ 0 60000 65536"/>
                <a:gd name="T9" fmla="*/ 0 60000 65536"/>
                <a:gd name="T10" fmla="*/ 0 60000 65536"/>
                <a:gd name="T11" fmla="*/ 0 60000 65536"/>
                <a:gd name="T12" fmla="*/ 0 w 4786489"/>
                <a:gd name="T13" fmla="*/ 0 h 2865967"/>
                <a:gd name="T14" fmla="*/ 4786489 w 4786489"/>
                <a:gd name="T15" fmla="*/ 2865967 h 2865967"/>
              </a:gdLst>
              <a:ahLst/>
              <a:cxnLst>
                <a:cxn ang="T8">
                  <a:pos x="T0" y="T1"/>
                </a:cxn>
                <a:cxn ang="T9">
                  <a:pos x="T2" y="T3"/>
                </a:cxn>
                <a:cxn ang="T10">
                  <a:pos x="T4" y="T5"/>
                </a:cxn>
                <a:cxn ang="T11">
                  <a:pos x="T6" y="T7"/>
                </a:cxn>
              </a:cxnLst>
              <a:rect l="T12" t="T13" r="T14" b="T15"/>
              <a:pathLst>
                <a:path w="4786489" h="2865967">
                  <a:moveTo>
                    <a:pt x="2823" y="0"/>
                  </a:moveTo>
                  <a:lnTo>
                    <a:pt x="4786489" y="2865967"/>
                  </a:lnTo>
                  <a:lnTo>
                    <a:pt x="2823" y="2865967"/>
                  </a:lnTo>
                  <a:cubicBezTo>
                    <a:pt x="1412" y="1909234"/>
                    <a:pt x="0" y="952500"/>
                    <a:pt x="2823" y="0"/>
                  </a:cubicBezTo>
                  <a:close/>
                </a:path>
              </a:pathLst>
            </a:custGeom>
            <a:solidFill>
              <a:schemeClr val="bg1"/>
            </a:solidFill>
            <a:ln w="9525">
              <a:noFill/>
              <a:round/>
              <a:headEnd/>
              <a:tailEnd/>
            </a:ln>
          </p:spPr>
          <p:txBody>
            <a:bodyPr wrap="none" anchor="ctr"/>
            <a:lstStyle/>
            <a:p>
              <a:endParaRPr lang="en-US"/>
            </a:p>
          </p:txBody>
        </p:sp>
        <p:sp>
          <p:nvSpPr>
            <p:cNvPr id="79881" name="Freeform 6"/>
            <p:cNvSpPr>
              <a:spLocks noChangeArrowheads="1"/>
            </p:cNvSpPr>
            <p:nvPr/>
          </p:nvSpPr>
          <p:spPr bwMode="auto">
            <a:xfrm rot="10800000">
              <a:off x="8342345" y="0"/>
              <a:ext cx="804830" cy="942313"/>
            </a:xfrm>
            <a:custGeom>
              <a:avLst/>
              <a:gdLst>
                <a:gd name="T0" fmla="*/ 0 w 4786489"/>
                <a:gd name="T1" fmla="*/ 0 h 5603704"/>
                <a:gd name="T2" fmla="*/ 3 w 4786489"/>
                <a:gd name="T3" fmla="*/ 2 h 5603704"/>
                <a:gd name="T4" fmla="*/ 1 w 4786489"/>
                <a:gd name="T5" fmla="*/ 4 h 5603704"/>
                <a:gd name="T6" fmla="*/ 0 w 4786489"/>
                <a:gd name="T7" fmla="*/ 4 h 5603704"/>
                <a:gd name="T8" fmla="*/ 0 w 4786489"/>
                <a:gd name="T9" fmla="*/ 0 h 5603704"/>
                <a:gd name="T10" fmla="*/ 0 60000 65536"/>
                <a:gd name="T11" fmla="*/ 0 60000 65536"/>
                <a:gd name="T12" fmla="*/ 0 60000 65536"/>
                <a:gd name="T13" fmla="*/ 0 60000 65536"/>
                <a:gd name="T14" fmla="*/ 0 60000 65536"/>
                <a:gd name="T15" fmla="*/ 0 w 4786489"/>
                <a:gd name="T16" fmla="*/ 0 h 5603704"/>
                <a:gd name="T17" fmla="*/ 4786489 w 4786489"/>
                <a:gd name="T18" fmla="*/ 5603704 h 5603704"/>
              </a:gdLst>
              <a:ahLst/>
              <a:cxnLst>
                <a:cxn ang="T10">
                  <a:pos x="T0" y="T1"/>
                </a:cxn>
                <a:cxn ang="T11">
                  <a:pos x="T2" y="T3"/>
                </a:cxn>
                <a:cxn ang="T12">
                  <a:pos x="T4" y="T5"/>
                </a:cxn>
                <a:cxn ang="T13">
                  <a:pos x="T6" y="T7"/>
                </a:cxn>
                <a:cxn ang="T14">
                  <a:pos x="T8" y="T9"/>
                </a:cxn>
              </a:cxnLst>
              <a:rect l="T15" t="T16" r="T17" b="T18"/>
              <a:pathLst>
                <a:path w="4786489" h="5603704">
                  <a:moveTo>
                    <a:pt x="2823" y="0"/>
                  </a:moveTo>
                  <a:lnTo>
                    <a:pt x="4786489" y="2865967"/>
                  </a:lnTo>
                  <a:lnTo>
                    <a:pt x="774177" y="5603704"/>
                  </a:lnTo>
                  <a:lnTo>
                    <a:pt x="21706" y="5603704"/>
                  </a:lnTo>
                  <a:cubicBezTo>
                    <a:pt x="20295" y="4646971"/>
                    <a:pt x="0" y="952500"/>
                    <a:pt x="2823" y="0"/>
                  </a:cubicBezTo>
                  <a:close/>
                </a:path>
              </a:pathLst>
            </a:custGeom>
            <a:solidFill>
              <a:schemeClr val="bg1"/>
            </a:solidFill>
            <a:ln w="9525">
              <a:noFill/>
              <a:round/>
              <a:headEnd/>
              <a:tailEnd/>
            </a:ln>
          </p:spPr>
          <p:txBody>
            <a:bodyPr wrap="none" anchor="ctr"/>
            <a:lstStyle/>
            <a:p>
              <a:pPr algn="ctr"/>
              <a:endParaRPr lang="en-US"/>
            </a:p>
          </p:txBody>
        </p:sp>
        <p:sp>
          <p:nvSpPr>
            <p:cNvPr id="79882" name="Freeform 42"/>
            <p:cNvSpPr>
              <a:spLocks noChangeArrowheads="1"/>
            </p:cNvSpPr>
            <p:nvPr/>
          </p:nvSpPr>
          <p:spPr bwMode="auto">
            <a:xfrm>
              <a:off x="273050" y="-12700"/>
              <a:ext cx="8851900" cy="5448300"/>
            </a:xfrm>
            <a:custGeom>
              <a:avLst/>
              <a:gdLst>
                <a:gd name="T0" fmla="*/ 1082680 w 8851900"/>
                <a:gd name="T1" fmla="*/ 4946648 h 5448300"/>
                <a:gd name="T2" fmla="*/ 8636004 w 8851900"/>
                <a:gd name="T3" fmla="*/ 539750 h 5448300"/>
                <a:gd name="T4" fmla="*/ 8851900 w 8851900"/>
                <a:gd name="T5" fmla="*/ 415925 h 5448300"/>
                <a:gd name="T6" fmla="*/ 8839204 w 8851900"/>
                <a:gd name="T7" fmla="*/ 12700 h 5448300"/>
                <a:gd name="T8" fmla="*/ 8261350 w 8851900"/>
                <a:gd name="T9" fmla="*/ 0 h 5448300"/>
                <a:gd name="T10" fmla="*/ 0 w 8851900"/>
                <a:gd name="T11" fmla="*/ 4867272 h 5448300"/>
                <a:gd name="T12" fmla="*/ 654050 w 8851900"/>
                <a:gd name="T13" fmla="*/ 5448300 h 5448300"/>
                <a:gd name="T14" fmla="*/ 1082680 w 8851900"/>
                <a:gd name="T15" fmla="*/ 4946648 h 5448300"/>
                <a:gd name="T16" fmla="*/ 0 60000 65536"/>
                <a:gd name="T17" fmla="*/ 0 60000 65536"/>
                <a:gd name="T18" fmla="*/ 0 60000 65536"/>
                <a:gd name="T19" fmla="*/ 0 60000 65536"/>
                <a:gd name="T20" fmla="*/ 0 60000 65536"/>
                <a:gd name="T21" fmla="*/ 0 60000 65536"/>
                <a:gd name="T22" fmla="*/ 0 60000 65536"/>
                <a:gd name="T23" fmla="*/ 0 60000 65536"/>
                <a:gd name="T24" fmla="*/ 0 w 8851900"/>
                <a:gd name="T25" fmla="*/ 0 h 5448300"/>
                <a:gd name="T26" fmla="*/ 8851900 w 8851900"/>
                <a:gd name="T27" fmla="*/ 5448300 h 54483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851900" h="5448300">
                  <a:moveTo>
                    <a:pt x="1082675" y="4946650"/>
                  </a:moveTo>
                  <a:lnTo>
                    <a:pt x="8636000" y="539750"/>
                  </a:lnTo>
                  <a:lnTo>
                    <a:pt x="8851900" y="415925"/>
                  </a:lnTo>
                  <a:lnTo>
                    <a:pt x="8839200" y="12700"/>
                  </a:lnTo>
                  <a:lnTo>
                    <a:pt x="8261350" y="0"/>
                  </a:lnTo>
                  <a:lnTo>
                    <a:pt x="0" y="4867275"/>
                  </a:lnTo>
                  <a:lnTo>
                    <a:pt x="654050" y="5448300"/>
                  </a:lnTo>
                  <a:lnTo>
                    <a:pt x="1082675" y="4946650"/>
                  </a:lnTo>
                  <a:close/>
                </a:path>
              </a:pathLst>
            </a:custGeom>
            <a:solidFill>
              <a:schemeClr val="bg1"/>
            </a:solidFill>
            <a:ln w="9525">
              <a:noFill/>
              <a:round/>
              <a:headEnd/>
              <a:tailEnd/>
            </a:ln>
          </p:spPr>
          <p:txBody>
            <a:bodyPr wrap="none" anchor="ctr"/>
            <a:lstStyle/>
            <a:p>
              <a:endParaRPr lang="en-US"/>
            </a:p>
          </p:txBody>
        </p:sp>
      </p:grpSp>
      <p:sp>
        <p:nvSpPr>
          <p:cNvPr id="79875" name="Freeform 13"/>
          <p:cNvSpPr>
            <a:spLocks noChangeArrowheads="1"/>
          </p:cNvSpPr>
          <p:nvPr/>
        </p:nvSpPr>
        <p:spPr bwMode="auto">
          <a:xfrm>
            <a:off x="561975" y="1588"/>
            <a:ext cx="8583613" cy="4894262"/>
          </a:xfrm>
          <a:custGeom>
            <a:avLst/>
            <a:gdLst>
              <a:gd name="T0" fmla="*/ 858614 w 8583084"/>
              <a:gd name="T1" fmla="*/ 4891094 h 4894791"/>
              <a:gd name="T2" fmla="*/ 8285461 w 8583084"/>
              <a:gd name="T3" fmla="*/ 559437 h 4894791"/>
              <a:gd name="T4" fmla="*/ 8586117 w 8583084"/>
              <a:gd name="T5" fmla="*/ 2116 h 4894791"/>
              <a:gd name="T6" fmla="*/ 7989014 w 8583084"/>
              <a:gd name="T7" fmla="*/ 0 h 4894791"/>
              <a:gd name="T8" fmla="*/ 7965729 w 8583084"/>
              <a:gd name="T9" fmla="*/ 5285 h 4894791"/>
              <a:gd name="T10" fmla="*/ 0 w 8583084"/>
              <a:gd name="T11" fmla="*/ 4677473 h 4894791"/>
              <a:gd name="T12" fmla="*/ 858614 w 8583084"/>
              <a:gd name="T13" fmla="*/ 4891094 h 4894791"/>
              <a:gd name="T14" fmla="*/ 0 60000 65536"/>
              <a:gd name="T15" fmla="*/ 0 60000 65536"/>
              <a:gd name="T16" fmla="*/ 0 60000 65536"/>
              <a:gd name="T17" fmla="*/ 0 60000 65536"/>
              <a:gd name="T18" fmla="*/ 0 60000 65536"/>
              <a:gd name="T19" fmla="*/ 0 60000 65536"/>
              <a:gd name="T20" fmla="*/ 0 60000 65536"/>
              <a:gd name="T21" fmla="*/ 0 w 8583084"/>
              <a:gd name="T22" fmla="*/ 0 h 4894791"/>
              <a:gd name="T23" fmla="*/ 8583084 w 8583084"/>
              <a:gd name="T24" fmla="*/ 4894791 h 489479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583084" h="4894791">
                <a:moveTo>
                  <a:pt x="858309" y="4894791"/>
                </a:moveTo>
                <a:lnTo>
                  <a:pt x="8282517" y="559858"/>
                </a:lnTo>
                <a:lnTo>
                  <a:pt x="8583084" y="2116"/>
                </a:lnTo>
                <a:lnTo>
                  <a:pt x="7986184" y="0"/>
                </a:lnTo>
                <a:lnTo>
                  <a:pt x="7962900" y="5292"/>
                </a:lnTo>
                <a:lnTo>
                  <a:pt x="0" y="4681008"/>
                </a:lnTo>
                <a:lnTo>
                  <a:pt x="858309" y="4894791"/>
                </a:lnTo>
                <a:close/>
              </a:path>
            </a:pathLst>
          </a:custGeom>
          <a:solidFill>
            <a:schemeClr val="bg1">
              <a:alpha val="0"/>
            </a:schemeClr>
          </a:solidFill>
          <a:ln w="9525">
            <a:noFill/>
            <a:round/>
            <a:headEnd/>
            <a:tailEnd/>
          </a:ln>
        </p:spPr>
        <p:txBody>
          <a:bodyPr wrap="none" anchor="ctr"/>
          <a:lstStyle/>
          <a:p>
            <a:endParaRPr lang="en-US"/>
          </a:p>
        </p:txBody>
      </p:sp>
      <p:sp>
        <p:nvSpPr>
          <p:cNvPr id="79876" name="Text Box 8"/>
          <p:cNvSpPr txBox="1">
            <a:spLocks noChangeArrowheads="1"/>
          </p:cNvSpPr>
          <p:nvPr/>
        </p:nvSpPr>
        <p:spPr bwMode="auto">
          <a:xfrm>
            <a:off x="3581400" y="3581400"/>
            <a:ext cx="5543550" cy="1643063"/>
          </a:xfrm>
          <a:prstGeom prst="rect">
            <a:avLst/>
          </a:prstGeom>
          <a:noFill/>
          <a:ln w="9525">
            <a:noFill/>
            <a:miter lim="800000"/>
            <a:headEnd/>
            <a:tailEnd/>
          </a:ln>
        </p:spPr>
        <p:txBody>
          <a:bodyPr>
            <a:spAutoFit/>
          </a:bodyPr>
          <a:lstStyle/>
          <a:p>
            <a:pPr>
              <a:lnSpc>
                <a:spcPct val="80000"/>
              </a:lnSpc>
            </a:pPr>
            <a:r>
              <a:rPr lang="en-US" sz="4200">
                <a:solidFill>
                  <a:schemeClr val="bg1"/>
                </a:solidFill>
                <a:cs typeface="Arial" charset="0"/>
              </a:rPr>
              <a:t>Understanding the Common Core State Standards </a:t>
            </a:r>
          </a:p>
        </p:txBody>
      </p:sp>
      <p:pic>
        <p:nvPicPr>
          <p:cNvPr id="79877" name="Picture 44" descr="small_logo.jpg"/>
          <p:cNvPicPr>
            <a:picLocks noChangeAspect="1"/>
          </p:cNvPicPr>
          <p:nvPr/>
        </p:nvPicPr>
        <p:blipFill>
          <a:blip r:embed="rId4"/>
          <a:srcRect/>
          <a:stretch>
            <a:fillRect/>
          </a:stretch>
        </p:blipFill>
        <p:spPr bwMode="auto">
          <a:xfrm>
            <a:off x="385763" y="5897563"/>
            <a:ext cx="2141537" cy="600075"/>
          </a:xfrm>
          <a:prstGeom prst="rect">
            <a:avLst/>
          </a:prstGeom>
          <a:noFill/>
          <a:ln w="9525">
            <a:noFill/>
            <a:miter lim="800000"/>
            <a:headEnd/>
            <a:tailEnd/>
          </a:ln>
        </p:spPr>
      </p:pic>
      <p:sp>
        <p:nvSpPr>
          <p:cNvPr id="79878" name="TextBox 14"/>
          <p:cNvSpPr txBox="1">
            <a:spLocks noChangeArrowheads="1"/>
          </p:cNvSpPr>
          <p:nvPr/>
        </p:nvSpPr>
        <p:spPr bwMode="auto">
          <a:xfrm>
            <a:off x="4779963" y="5897563"/>
            <a:ext cx="4059237" cy="400050"/>
          </a:xfrm>
          <a:prstGeom prst="rect">
            <a:avLst/>
          </a:prstGeom>
          <a:noFill/>
          <a:ln w="9525">
            <a:noFill/>
            <a:miter lim="800000"/>
            <a:headEnd/>
            <a:tailEnd/>
          </a:ln>
        </p:spPr>
        <p:txBody>
          <a:bodyPr>
            <a:spAutoFit/>
          </a:bodyPr>
          <a:lstStyle/>
          <a:p>
            <a:r>
              <a:rPr lang="en-US" sz="2000" b="1" i="1">
                <a:solidFill>
                  <a:schemeClr val="bg1"/>
                </a:solidFill>
              </a:rPr>
              <a:t>June 2010</a:t>
            </a:r>
          </a:p>
        </p:txBody>
      </p:sp>
    </p:spTree>
  </p:cSld>
  <p:clrMapOvr>
    <a:masterClrMapping/>
  </p:clrMapOvr>
  <p:transition spd="med" advClick="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noGrp="1"/>
          </p:cNvSpPr>
          <p:nvPr>
            <p:ph type="title"/>
          </p:nvPr>
        </p:nvSpPr>
        <p:spPr/>
        <p:txBody>
          <a:bodyPr/>
          <a:lstStyle/>
          <a:p>
            <a:pPr indent="0"/>
            <a:r>
              <a:rPr lang="en-US" smtClean="0">
                <a:ea typeface="Geneva"/>
                <a:cs typeface="Geneva"/>
              </a:rPr>
              <a:t>The Common Core State Standards Initiative</a:t>
            </a:r>
          </a:p>
        </p:txBody>
      </p:sp>
      <p:sp>
        <p:nvSpPr>
          <p:cNvPr id="81922" name="Slide Number Placeholder 3"/>
          <p:cNvSpPr>
            <a:spLocks noGrp="1"/>
          </p:cNvSpPr>
          <p:nvPr>
            <p:ph type="sldNum" sz="quarter" idx="10"/>
          </p:nvPr>
        </p:nvSpPr>
        <p:spPr bwMode="auto">
          <a:ln>
            <a:miter lim="800000"/>
            <a:headEnd/>
            <a:tailEnd/>
          </a:ln>
        </p:spPr>
        <p:txBody>
          <a:bodyPr/>
          <a:lstStyle/>
          <a:p>
            <a:pPr defTabSz="912813" fontAlgn="base">
              <a:spcBef>
                <a:spcPct val="0"/>
              </a:spcBef>
              <a:spcAft>
                <a:spcPct val="0"/>
              </a:spcAft>
              <a:defRPr/>
            </a:pPr>
            <a:fld id="{1A1A67EF-F94D-41E6-A4E0-4B6F65F8D426}" type="slidenum">
              <a:rPr lang="en-US" smtClean="0"/>
              <a:pPr defTabSz="912813" fontAlgn="base">
                <a:spcBef>
                  <a:spcPct val="0"/>
                </a:spcBef>
                <a:spcAft>
                  <a:spcPct val="0"/>
                </a:spcAft>
                <a:defRPr/>
              </a:pPr>
              <a:t>5</a:t>
            </a:fld>
            <a:endParaRPr lang="en-US" smtClean="0"/>
          </a:p>
        </p:txBody>
      </p:sp>
      <p:sp>
        <p:nvSpPr>
          <p:cNvPr id="81923" name="Content Placeholder 1"/>
          <p:cNvSpPr txBox="1">
            <a:spLocks/>
          </p:cNvSpPr>
          <p:nvPr/>
        </p:nvSpPr>
        <p:spPr bwMode="auto">
          <a:xfrm>
            <a:off x="838200" y="1828800"/>
            <a:ext cx="7467600" cy="3733800"/>
          </a:xfrm>
          <a:prstGeom prst="rect">
            <a:avLst/>
          </a:prstGeom>
          <a:noFill/>
          <a:ln w="9525">
            <a:noFill/>
            <a:miter lim="800000"/>
            <a:headEnd/>
            <a:tailEnd/>
          </a:ln>
        </p:spPr>
        <p:txBody>
          <a:bodyPr/>
          <a:lstStyle/>
          <a:p>
            <a:pPr algn="ctr"/>
            <a:r>
              <a:rPr lang="en-US" sz="2200">
                <a:solidFill>
                  <a:srgbClr val="1D91B1"/>
                </a:solidFill>
              </a:rPr>
              <a:t>Beginning in the spring of 2009, Governors and state commissioners of education from 48 states, 2 territories and the District of Columbia committed to developing a common core of state K-12 English-language arts (ELA) and mathematics standards. </a:t>
            </a:r>
          </a:p>
          <a:p>
            <a:pPr algn="ctr"/>
            <a:endParaRPr lang="en-US" sz="2200">
              <a:solidFill>
                <a:srgbClr val="1D91B1"/>
              </a:solidFill>
            </a:endParaRPr>
          </a:p>
          <a:p>
            <a:pPr algn="ctr"/>
            <a:r>
              <a:rPr lang="en-US" sz="2200">
                <a:solidFill>
                  <a:srgbClr val="1D91B1"/>
                </a:solidFill>
              </a:rPr>
              <a:t>The </a:t>
            </a:r>
            <a:r>
              <a:rPr lang="en-US" sz="2200" b="1">
                <a:solidFill>
                  <a:srgbClr val="1D91B1"/>
                </a:solidFill>
              </a:rPr>
              <a:t>Common Core State Standards Initiative (CCSSI)</a:t>
            </a:r>
            <a:r>
              <a:rPr lang="en-US" sz="2200">
                <a:solidFill>
                  <a:srgbClr val="1D91B1"/>
                </a:solidFill>
              </a:rPr>
              <a:t> is a state-led effort coordinated by the </a:t>
            </a:r>
            <a:br>
              <a:rPr lang="en-US" sz="2200">
                <a:solidFill>
                  <a:srgbClr val="1D91B1"/>
                </a:solidFill>
              </a:rPr>
            </a:br>
            <a:r>
              <a:rPr lang="en-US" sz="2200">
                <a:solidFill>
                  <a:srgbClr val="1D91B1"/>
                </a:solidFill>
              </a:rPr>
              <a:t>National Governors Association (NGA) and the </a:t>
            </a:r>
            <a:br>
              <a:rPr lang="en-US" sz="2200">
                <a:solidFill>
                  <a:srgbClr val="1D91B1"/>
                </a:solidFill>
              </a:rPr>
            </a:br>
            <a:r>
              <a:rPr lang="en-US" sz="2200">
                <a:solidFill>
                  <a:srgbClr val="1D91B1"/>
                </a:solidFill>
              </a:rPr>
              <a:t>Council of Chief State School Officers (CCSSO). </a:t>
            </a:r>
          </a:p>
          <a:p>
            <a:pPr algn="ctr"/>
            <a:r>
              <a:rPr lang="en-US" sz="2200" u="sng">
                <a:solidFill>
                  <a:schemeClr val="accent1"/>
                </a:solidFill>
                <a:ea typeface="Geneva"/>
                <a:cs typeface="Geneva"/>
              </a:rPr>
              <a:t>www.corestandards.org</a:t>
            </a:r>
          </a:p>
          <a:p>
            <a:pPr algn="ctr"/>
            <a:endParaRPr lang="en-US" sz="2200">
              <a:solidFill>
                <a:srgbClr val="1D91B1"/>
              </a:solidFill>
              <a:ea typeface="Geneva"/>
              <a:cs typeface="Geneva"/>
            </a:endParaRPr>
          </a:p>
          <a:p>
            <a:pPr eaLnBrk="0" hangingPunct="0">
              <a:spcBef>
                <a:spcPct val="90000"/>
              </a:spcBef>
              <a:spcAft>
                <a:spcPts val="600"/>
              </a:spcAft>
            </a:pPr>
            <a:endParaRPr lang="en-US" sz="2200" b="1">
              <a:solidFill>
                <a:srgbClr val="0091B2"/>
              </a:solidFill>
              <a:ea typeface="Geneva"/>
              <a:cs typeface="Geneva"/>
            </a:endParaRPr>
          </a:p>
          <a:p>
            <a:pPr marL="0" lvl="1" indent="0" eaLnBrk="0" hangingPunct="0">
              <a:spcBef>
                <a:spcPct val="90000"/>
              </a:spcBef>
              <a:spcAft>
                <a:spcPts val="600"/>
              </a:spcAft>
            </a:pPr>
            <a:endParaRPr lang="en-US" sz="2200">
              <a:solidFill>
                <a:srgbClr val="6B6B6B"/>
              </a:solidFill>
              <a:ea typeface="Geneva"/>
              <a:cs typeface="Geneva"/>
            </a:endParaRPr>
          </a:p>
          <a:p>
            <a:pPr eaLnBrk="0" hangingPunct="0">
              <a:spcBef>
                <a:spcPct val="90000"/>
              </a:spcBef>
              <a:spcAft>
                <a:spcPts val="600"/>
              </a:spcAft>
            </a:pPr>
            <a:endParaRPr lang="en-US" sz="2200" b="1">
              <a:solidFill>
                <a:srgbClr val="0091B2"/>
              </a:solidFill>
              <a:ea typeface="Geneva"/>
              <a:cs typeface="Geneva"/>
            </a:endParaRPr>
          </a:p>
        </p:txBody>
      </p:sp>
    </p:spTree>
  </p:cSld>
  <p:clrMapOvr>
    <a:masterClrMapping/>
  </p:clrMapOvr>
  <p:transition spd="med" advClick="0">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Date Placeholder 2"/>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5A7D0630-8062-43E9-B792-601585B81D61}" type="datetime4">
              <a:rPr lang="en-US"/>
              <a:pPr defTabSz="912813" fontAlgn="base">
                <a:spcBef>
                  <a:spcPct val="0"/>
                </a:spcBef>
                <a:spcAft>
                  <a:spcPct val="0"/>
                </a:spcAft>
                <a:defRPr/>
              </a:pPr>
              <a:t>August 29, 2011</a:t>
            </a:fld>
            <a:endParaRPr lang="en-US"/>
          </a:p>
        </p:txBody>
      </p:sp>
      <p:pic>
        <p:nvPicPr>
          <p:cNvPr id="83970" name="Picture 3"/>
          <p:cNvPicPr>
            <a:picLocks noChangeAspect="1"/>
          </p:cNvPicPr>
          <p:nvPr/>
        </p:nvPicPr>
        <p:blipFill>
          <a:blip r:embed="rId3"/>
          <a:srcRect b="5231"/>
          <a:stretch>
            <a:fillRect/>
          </a:stretch>
        </p:blipFill>
        <p:spPr bwMode="auto">
          <a:xfrm>
            <a:off x="431800" y="0"/>
            <a:ext cx="8421688" cy="6254750"/>
          </a:xfrm>
          <a:prstGeom prst="rect">
            <a:avLst/>
          </a:prstGeom>
          <a:noFill/>
          <a:ln w="9525">
            <a:noFill/>
            <a:miter lim="800000"/>
            <a:headEnd/>
            <a:tailEnd/>
          </a:ln>
        </p:spPr>
      </p:pic>
      <p:pic>
        <p:nvPicPr>
          <p:cNvPr id="83971" name="Picture 4"/>
          <p:cNvPicPr>
            <a:picLocks noChangeAspect="1"/>
          </p:cNvPicPr>
          <p:nvPr/>
        </p:nvPicPr>
        <p:blipFill>
          <a:blip r:embed="rId4"/>
          <a:srcRect/>
          <a:stretch>
            <a:fillRect/>
          </a:stretch>
        </p:blipFill>
        <p:spPr bwMode="auto">
          <a:xfrm>
            <a:off x="962025" y="1701800"/>
            <a:ext cx="7620000" cy="44704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1"/>
          <p:cNvSpPr>
            <a:spLocks noGrp="1"/>
          </p:cNvSpPr>
          <p:nvPr>
            <p:ph type="title"/>
          </p:nvPr>
        </p:nvSpPr>
        <p:spPr/>
        <p:txBody>
          <a:bodyPr/>
          <a:lstStyle/>
          <a:p>
            <a:pPr indent="0"/>
            <a:r>
              <a:rPr lang="en-US" smtClean="0">
                <a:ea typeface="Geneva"/>
                <a:cs typeface="Geneva"/>
              </a:rPr>
              <a:t>Why Common Core State Standards?</a:t>
            </a:r>
          </a:p>
        </p:txBody>
      </p:sp>
      <p:sp>
        <p:nvSpPr>
          <p:cNvPr id="86018" name="Slide Number Placeholder 2"/>
          <p:cNvSpPr>
            <a:spLocks noGrp="1"/>
          </p:cNvSpPr>
          <p:nvPr>
            <p:ph type="sldNum" sz="quarter" idx="10"/>
          </p:nvPr>
        </p:nvSpPr>
        <p:spPr bwMode="auto">
          <a:ln>
            <a:miter lim="800000"/>
            <a:headEnd/>
            <a:tailEnd/>
          </a:ln>
        </p:spPr>
        <p:txBody>
          <a:bodyPr/>
          <a:lstStyle/>
          <a:p>
            <a:pPr defTabSz="912813" fontAlgn="base">
              <a:spcBef>
                <a:spcPct val="0"/>
              </a:spcBef>
              <a:spcAft>
                <a:spcPct val="0"/>
              </a:spcAft>
              <a:defRPr/>
            </a:pPr>
            <a:fld id="{F2AF4F78-014F-478B-A6DF-4676913A0C11}" type="slidenum">
              <a:rPr lang="en-US" smtClean="0"/>
              <a:pPr defTabSz="912813" fontAlgn="base">
                <a:spcBef>
                  <a:spcPct val="0"/>
                </a:spcBef>
                <a:spcAft>
                  <a:spcPct val="0"/>
                </a:spcAft>
                <a:defRPr/>
              </a:pPr>
              <a:t>7</a:t>
            </a:fld>
            <a:endParaRPr lang="en-US" smtClean="0"/>
          </a:p>
        </p:txBody>
      </p:sp>
      <p:sp>
        <p:nvSpPr>
          <p:cNvPr id="86019" name="Rectangle 5"/>
          <p:cNvSpPr>
            <a:spLocks noChangeArrowheads="1"/>
          </p:cNvSpPr>
          <p:nvPr/>
        </p:nvSpPr>
        <p:spPr bwMode="auto">
          <a:xfrm>
            <a:off x="457200" y="1600200"/>
            <a:ext cx="8229600" cy="3641725"/>
          </a:xfrm>
          <a:prstGeom prst="rect">
            <a:avLst/>
          </a:prstGeom>
          <a:noFill/>
          <a:ln w="9525">
            <a:noFill/>
            <a:miter lim="800000"/>
            <a:headEnd/>
            <a:tailEnd/>
          </a:ln>
        </p:spPr>
        <p:txBody>
          <a:bodyPr>
            <a:spAutoFit/>
          </a:bodyPr>
          <a:lstStyle/>
          <a:p>
            <a:pPr marL="285750" indent="-285750" eaLnBrk="0" hangingPunct="0">
              <a:spcBef>
                <a:spcPts val="800"/>
              </a:spcBef>
              <a:buClr>
                <a:srgbClr val="E4A11B"/>
              </a:buClr>
              <a:buSzPct val="75000"/>
              <a:buFontTx/>
              <a:buBlip>
                <a:blip r:embed="rId3"/>
              </a:buBlip>
            </a:pPr>
            <a:r>
              <a:rPr lang="en-US" sz="1700" b="1">
                <a:solidFill>
                  <a:srgbClr val="6B6B6B"/>
                </a:solidFill>
              </a:rPr>
              <a:t>Preparation: </a:t>
            </a:r>
            <a:r>
              <a:rPr lang="en-US" sz="1700">
                <a:solidFill>
                  <a:srgbClr val="6B6B6B"/>
                </a:solidFill>
              </a:rPr>
              <a:t>The standards are college- and career-ready. They will help prepare students with the knowledge and skills they need to succeed in education and training after high school.</a:t>
            </a:r>
          </a:p>
          <a:p>
            <a:pPr marL="285750" indent="-285750" eaLnBrk="0" hangingPunct="0">
              <a:spcBef>
                <a:spcPts val="800"/>
              </a:spcBef>
              <a:buClr>
                <a:srgbClr val="E4A11B"/>
              </a:buClr>
              <a:buSzPct val="75000"/>
              <a:buFontTx/>
              <a:buBlip>
                <a:blip r:embed="rId3"/>
              </a:buBlip>
            </a:pPr>
            <a:r>
              <a:rPr lang="en-US" sz="1700" b="1">
                <a:solidFill>
                  <a:srgbClr val="6B6B6B"/>
                </a:solidFill>
              </a:rPr>
              <a:t>Competition: </a:t>
            </a:r>
            <a:r>
              <a:rPr lang="en-US" sz="1700">
                <a:solidFill>
                  <a:srgbClr val="6B6B6B"/>
                </a:solidFill>
              </a:rPr>
              <a:t>The standards are internationally benchmarked. Common standards will help ensure our students are globally competitive. </a:t>
            </a:r>
          </a:p>
          <a:p>
            <a:pPr marL="285750" indent="-285750" eaLnBrk="0" hangingPunct="0">
              <a:spcBef>
                <a:spcPts val="800"/>
              </a:spcBef>
              <a:buClr>
                <a:srgbClr val="E4A11B"/>
              </a:buClr>
              <a:buSzPct val="75000"/>
              <a:buFontTx/>
              <a:buBlip>
                <a:blip r:embed="rId3"/>
              </a:buBlip>
            </a:pPr>
            <a:r>
              <a:rPr lang="en-US" sz="1700" b="1">
                <a:solidFill>
                  <a:srgbClr val="6B6B6B"/>
                </a:solidFill>
              </a:rPr>
              <a:t>Equity: </a:t>
            </a:r>
            <a:r>
              <a:rPr lang="en-US" sz="1700">
                <a:solidFill>
                  <a:srgbClr val="6B6B6B"/>
                </a:solidFill>
              </a:rPr>
              <a:t>Expectations are consistent for all – and not dependent on a student’s zip code.</a:t>
            </a:r>
          </a:p>
          <a:p>
            <a:pPr marL="285750" indent="-285750" eaLnBrk="0" hangingPunct="0">
              <a:spcBef>
                <a:spcPts val="800"/>
              </a:spcBef>
              <a:buClr>
                <a:srgbClr val="E4A11B"/>
              </a:buClr>
              <a:buSzPct val="75000"/>
              <a:buFontTx/>
              <a:buBlip>
                <a:blip r:embed="rId3"/>
              </a:buBlip>
            </a:pPr>
            <a:r>
              <a:rPr lang="en-US" sz="1700" b="1">
                <a:solidFill>
                  <a:srgbClr val="6B6B6B"/>
                </a:solidFill>
              </a:rPr>
              <a:t>Clarity:</a:t>
            </a:r>
            <a:r>
              <a:rPr lang="en-US" sz="1700">
                <a:solidFill>
                  <a:srgbClr val="6B6B6B"/>
                </a:solidFill>
              </a:rPr>
              <a:t> The standards are focused, coherent, and clear. Clearer standards help students (and parents and teachers) understand what is expected of them.</a:t>
            </a:r>
          </a:p>
          <a:p>
            <a:pPr marL="285750" indent="-285750" eaLnBrk="0" hangingPunct="0">
              <a:spcBef>
                <a:spcPts val="800"/>
              </a:spcBef>
              <a:buClr>
                <a:srgbClr val="E4A11B"/>
              </a:buClr>
              <a:buSzPct val="75000"/>
              <a:buFontTx/>
              <a:buBlip>
                <a:blip r:embed="rId3"/>
              </a:buBlip>
            </a:pPr>
            <a:r>
              <a:rPr lang="en-US" sz="1700" b="1">
                <a:solidFill>
                  <a:srgbClr val="6B6B6B"/>
                </a:solidFill>
              </a:rPr>
              <a:t>Collaboration:</a:t>
            </a:r>
            <a:r>
              <a:rPr lang="en-US" sz="1700">
                <a:solidFill>
                  <a:srgbClr val="6B6B6B"/>
                </a:solidFill>
              </a:rPr>
              <a:t> The standards create a foundation to work collaboratively across states and districts, pooling resources and expertise, to create curricular tools, professional development, common assessments and other materials. </a:t>
            </a:r>
            <a:endParaRPr lang="en-US" sz="1700" b="1">
              <a:solidFill>
                <a:srgbClr val="6B6B6B"/>
              </a:solidFill>
            </a:endParaRPr>
          </a:p>
        </p:txBody>
      </p:sp>
    </p:spTree>
  </p:cSld>
  <p:clrMapOvr>
    <a:masterClrMapping/>
  </p:clrMapOvr>
  <p:transition spd="med" advClick="0">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noGrp="1"/>
          </p:cNvSpPr>
          <p:nvPr>
            <p:ph type="title"/>
          </p:nvPr>
        </p:nvSpPr>
        <p:spPr/>
        <p:txBody>
          <a:bodyPr/>
          <a:lstStyle/>
          <a:p>
            <a:pPr indent="0"/>
            <a:r>
              <a:rPr lang="en-US" smtClean="0">
                <a:ea typeface="Geneva"/>
                <a:cs typeface="Geneva"/>
              </a:rPr>
              <a:t>Common Core State Standards Design </a:t>
            </a:r>
          </a:p>
        </p:txBody>
      </p:sp>
      <p:sp>
        <p:nvSpPr>
          <p:cNvPr id="88066" name="Slide Number Placeholder 2"/>
          <p:cNvSpPr>
            <a:spLocks noGrp="1"/>
          </p:cNvSpPr>
          <p:nvPr>
            <p:ph type="sldNum" sz="quarter" idx="10"/>
          </p:nvPr>
        </p:nvSpPr>
        <p:spPr bwMode="auto">
          <a:ln>
            <a:miter lim="800000"/>
            <a:headEnd/>
            <a:tailEnd/>
          </a:ln>
        </p:spPr>
        <p:txBody>
          <a:bodyPr/>
          <a:lstStyle/>
          <a:p>
            <a:pPr defTabSz="912813" fontAlgn="base">
              <a:spcBef>
                <a:spcPct val="0"/>
              </a:spcBef>
              <a:spcAft>
                <a:spcPct val="0"/>
              </a:spcAft>
              <a:defRPr/>
            </a:pPr>
            <a:fld id="{7CCBCCEB-EE84-4A0E-8332-393DDB83075D}" type="slidenum">
              <a:rPr lang="en-US" smtClean="0"/>
              <a:pPr defTabSz="912813" fontAlgn="base">
                <a:spcBef>
                  <a:spcPct val="0"/>
                </a:spcBef>
                <a:spcAft>
                  <a:spcPct val="0"/>
                </a:spcAft>
                <a:defRPr/>
              </a:pPr>
              <a:t>8</a:t>
            </a:fld>
            <a:endParaRPr lang="en-US" smtClean="0"/>
          </a:p>
        </p:txBody>
      </p:sp>
      <p:sp>
        <p:nvSpPr>
          <p:cNvPr id="88067" name="Footer Placeholder 3"/>
          <p:cNvSpPr>
            <a:spLocks noGrp="1"/>
          </p:cNvSpPr>
          <p:nvPr>
            <p:ph type="ftr" sz="quarter" idx="11"/>
          </p:nvPr>
        </p:nvSpPr>
        <p:spPr bwMode="auto">
          <a:noFill/>
          <a:ln>
            <a:miter lim="800000"/>
            <a:headEnd/>
            <a:tailEnd/>
          </a:ln>
        </p:spPr>
        <p:txBody>
          <a:bodyPr/>
          <a:lstStyle/>
          <a:p>
            <a:pPr marL="457200" defTabSz="912813" fontAlgn="base">
              <a:spcBef>
                <a:spcPct val="0"/>
              </a:spcBef>
              <a:spcAft>
                <a:spcPct val="0"/>
              </a:spcAft>
            </a:pPr>
            <a:endParaRPr lang="en-US" smtClean="0"/>
          </a:p>
          <a:p>
            <a:pPr marL="457200" defTabSz="912813" fontAlgn="base">
              <a:spcBef>
                <a:spcPct val="0"/>
              </a:spcBef>
              <a:spcAft>
                <a:spcPct val="0"/>
              </a:spcAft>
            </a:pPr>
            <a:r>
              <a:rPr lang="en-US" smtClean="0"/>
              <a:t> *Ready for first-year credit-bearing, postsecondary coursework in mathematics and English without the need for remediation. </a:t>
            </a:r>
          </a:p>
          <a:p>
            <a:pPr marL="457200" defTabSz="912813" fontAlgn="base">
              <a:spcBef>
                <a:spcPct val="0"/>
              </a:spcBef>
              <a:spcAft>
                <a:spcPct val="0"/>
              </a:spcAft>
            </a:pPr>
            <a:endParaRPr lang="en-US" smtClean="0"/>
          </a:p>
        </p:txBody>
      </p:sp>
      <p:sp>
        <p:nvSpPr>
          <p:cNvPr id="88068" name="Content Placeholder 4"/>
          <p:cNvSpPr>
            <a:spLocks noGrp="1"/>
          </p:cNvSpPr>
          <p:nvPr>
            <p:ph idx="1"/>
          </p:nvPr>
        </p:nvSpPr>
        <p:spPr/>
        <p:txBody>
          <a:bodyPr/>
          <a:lstStyle/>
          <a:p>
            <a:pPr marL="0" indent="0">
              <a:spcBef>
                <a:spcPct val="0"/>
              </a:spcBef>
              <a:buClr>
                <a:srgbClr val="C87615"/>
              </a:buClr>
              <a:buSzPct val="120000"/>
            </a:pPr>
            <a:r>
              <a:rPr lang="en-US" smtClean="0">
                <a:ea typeface="Geneva"/>
                <a:cs typeface="Geneva"/>
              </a:rPr>
              <a:t>Building on the strength of current state standards, the CCSS are designed to be:</a:t>
            </a:r>
          </a:p>
          <a:p>
            <a:pPr marL="0" indent="0">
              <a:spcBef>
                <a:spcPct val="0"/>
              </a:spcBef>
              <a:buClr>
                <a:srgbClr val="C87615"/>
              </a:buClr>
              <a:buSzPct val="120000"/>
            </a:pPr>
            <a:endParaRPr lang="en-US" smtClean="0">
              <a:ea typeface="Geneva"/>
              <a:cs typeface="Geneva"/>
            </a:endParaRPr>
          </a:p>
          <a:p>
            <a:pPr marL="401638" lvl="1">
              <a:spcBef>
                <a:spcPct val="0"/>
              </a:spcBef>
              <a:spcAft>
                <a:spcPts val="600"/>
              </a:spcAft>
            </a:pPr>
            <a:r>
              <a:rPr lang="en-US" smtClean="0">
                <a:ea typeface="Geneva"/>
              </a:rPr>
              <a:t>Focused, coherent, clear and rigorous</a:t>
            </a:r>
          </a:p>
          <a:p>
            <a:pPr marL="401638" lvl="1">
              <a:spcBef>
                <a:spcPts val="600"/>
              </a:spcBef>
              <a:spcAft>
                <a:spcPts val="600"/>
              </a:spcAft>
            </a:pPr>
            <a:r>
              <a:rPr lang="en-US" smtClean="0">
                <a:ea typeface="Geneva"/>
              </a:rPr>
              <a:t>Internationally benchmarked</a:t>
            </a:r>
          </a:p>
          <a:p>
            <a:pPr marL="401638" lvl="1">
              <a:spcBef>
                <a:spcPts val="600"/>
              </a:spcBef>
              <a:spcAft>
                <a:spcPts val="600"/>
              </a:spcAft>
            </a:pPr>
            <a:r>
              <a:rPr lang="en-US" smtClean="0">
                <a:ea typeface="Geneva"/>
              </a:rPr>
              <a:t>Anchored in college and career readiness* </a:t>
            </a:r>
          </a:p>
          <a:p>
            <a:pPr marL="401638" lvl="1">
              <a:spcBef>
                <a:spcPts val="600"/>
              </a:spcBef>
              <a:spcAft>
                <a:spcPts val="600"/>
              </a:spcAft>
            </a:pPr>
            <a:r>
              <a:rPr lang="en-US" smtClean="0">
                <a:ea typeface="Geneva"/>
              </a:rPr>
              <a:t>Evidence and research based</a:t>
            </a:r>
          </a:p>
          <a:p>
            <a:pPr marL="0" indent="0"/>
            <a:endParaRPr lang="en-US" smtClean="0">
              <a:ea typeface="Geneva"/>
              <a:cs typeface="Geneva"/>
            </a:endParaRPr>
          </a:p>
        </p:txBody>
      </p:sp>
    </p:spTree>
  </p:cSld>
  <p:clrMapOvr>
    <a:masterClrMapping/>
  </p:clrMapOvr>
  <p:transition spd="med" advClick="0">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3" name="Picture 10" descr="_0007_8.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grpSp>
        <p:nvGrpSpPr>
          <p:cNvPr id="90114" name="Group 38"/>
          <p:cNvGrpSpPr>
            <a:grpSpLocks/>
          </p:cNvGrpSpPr>
          <p:nvPr/>
        </p:nvGrpSpPr>
        <p:grpSpPr bwMode="auto">
          <a:xfrm>
            <a:off x="-6350" y="-12700"/>
            <a:ext cx="9153525" cy="6886575"/>
            <a:chOff x="-6350" y="-12700"/>
            <a:chExt cx="9153525" cy="6886575"/>
          </a:xfrm>
        </p:grpSpPr>
        <p:sp>
          <p:nvSpPr>
            <p:cNvPr id="90117" name="Freeform 39"/>
            <p:cNvSpPr>
              <a:spLocks noChangeArrowheads="1"/>
            </p:cNvSpPr>
            <p:nvPr/>
          </p:nvSpPr>
          <p:spPr bwMode="auto">
            <a:xfrm>
              <a:off x="952500" y="371475"/>
              <a:ext cx="8191500" cy="6502400"/>
            </a:xfrm>
            <a:custGeom>
              <a:avLst/>
              <a:gdLst>
                <a:gd name="T0" fmla="*/ 0 w 8191500"/>
                <a:gd name="T1" fmla="*/ 4533901 h 6502400"/>
                <a:gd name="T2" fmla="*/ 7759700 w 8191500"/>
                <a:gd name="T3" fmla="*/ 0 h 6502400"/>
                <a:gd name="T4" fmla="*/ 8191500 w 8191500"/>
                <a:gd name="T5" fmla="*/ 304800 h 6502400"/>
                <a:gd name="T6" fmla="*/ 8191500 w 8191500"/>
                <a:gd name="T7" fmla="*/ 6489700 h 6502400"/>
                <a:gd name="T8" fmla="*/ 2578100 w 8191500"/>
                <a:gd name="T9" fmla="*/ 6502400 h 6502400"/>
                <a:gd name="T10" fmla="*/ 0 w 8191500"/>
                <a:gd name="T11" fmla="*/ 4533901 h 6502400"/>
                <a:gd name="T12" fmla="*/ 0 60000 65536"/>
                <a:gd name="T13" fmla="*/ 0 60000 65536"/>
                <a:gd name="T14" fmla="*/ 0 60000 65536"/>
                <a:gd name="T15" fmla="*/ 0 60000 65536"/>
                <a:gd name="T16" fmla="*/ 0 60000 65536"/>
                <a:gd name="T17" fmla="*/ 0 60000 65536"/>
                <a:gd name="T18" fmla="*/ 0 w 8191500"/>
                <a:gd name="T19" fmla="*/ 0 h 6502400"/>
                <a:gd name="T20" fmla="*/ 8191500 w 8191500"/>
                <a:gd name="T21" fmla="*/ 6502400 h 6502400"/>
              </a:gdLst>
              <a:ahLst/>
              <a:cxnLst>
                <a:cxn ang="T12">
                  <a:pos x="T0" y="T1"/>
                </a:cxn>
                <a:cxn ang="T13">
                  <a:pos x="T2" y="T3"/>
                </a:cxn>
                <a:cxn ang="T14">
                  <a:pos x="T4" y="T5"/>
                </a:cxn>
                <a:cxn ang="T15">
                  <a:pos x="T6" y="T7"/>
                </a:cxn>
                <a:cxn ang="T16">
                  <a:pos x="T8" y="T9"/>
                </a:cxn>
                <a:cxn ang="T17">
                  <a:pos x="T10" y="T11"/>
                </a:cxn>
              </a:cxnLst>
              <a:rect l="T18" t="T19" r="T20" b="T21"/>
              <a:pathLst>
                <a:path w="8191500" h="6502400">
                  <a:moveTo>
                    <a:pt x="0" y="4533900"/>
                  </a:moveTo>
                  <a:lnTo>
                    <a:pt x="7759700" y="0"/>
                  </a:lnTo>
                  <a:lnTo>
                    <a:pt x="8191500" y="304800"/>
                  </a:lnTo>
                  <a:lnTo>
                    <a:pt x="8191500" y="6489700"/>
                  </a:lnTo>
                  <a:lnTo>
                    <a:pt x="2578100" y="6502400"/>
                  </a:lnTo>
                  <a:lnTo>
                    <a:pt x="0" y="4533900"/>
                  </a:lnTo>
                  <a:close/>
                </a:path>
              </a:pathLst>
            </a:custGeom>
            <a:solidFill>
              <a:srgbClr val="0091B2"/>
            </a:solidFill>
            <a:ln w="9525">
              <a:noFill/>
              <a:round/>
              <a:headEnd/>
              <a:tailEnd/>
            </a:ln>
          </p:spPr>
          <p:txBody>
            <a:bodyPr wrap="none" anchor="ctr"/>
            <a:lstStyle/>
            <a:p>
              <a:endParaRPr lang="en-US"/>
            </a:p>
          </p:txBody>
        </p:sp>
        <p:sp>
          <p:nvSpPr>
            <p:cNvPr id="90118" name="Freeform 5"/>
            <p:cNvSpPr>
              <a:spLocks noChangeArrowheads="1"/>
            </p:cNvSpPr>
            <p:nvPr/>
          </p:nvSpPr>
          <p:spPr bwMode="auto">
            <a:xfrm>
              <a:off x="-6350" y="3992033"/>
              <a:ext cx="4786120" cy="2865967"/>
            </a:xfrm>
            <a:custGeom>
              <a:avLst/>
              <a:gdLst>
                <a:gd name="T0" fmla="*/ 2823 w 4786489"/>
                <a:gd name="T1" fmla="*/ 0 h 2865967"/>
                <a:gd name="T2" fmla="*/ 4783536 w 4786489"/>
                <a:gd name="T3" fmla="*/ 2865967 h 2865967"/>
                <a:gd name="T4" fmla="*/ 2823 w 4786489"/>
                <a:gd name="T5" fmla="*/ 2865967 h 2865967"/>
                <a:gd name="T6" fmla="*/ 2823 w 4786489"/>
                <a:gd name="T7" fmla="*/ 0 h 2865967"/>
                <a:gd name="T8" fmla="*/ 0 60000 65536"/>
                <a:gd name="T9" fmla="*/ 0 60000 65536"/>
                <a:gd name="T10" fmla="*/ 0 60000 65536"/>
                <a:gd name="T11" fmla="*/ 0 60000 65536"/>
                <a:gd name="T12" fmla="*/ 0 w 4786489"/>
                <a:gd name="T13" fmla="*/ 0 h 2865967"/>
                <a:gd name="T14" fmla="*/ 4786489 w 4786489"/>
                <a:gd name="T15" fmla="*/ 2865967 h 2865967"/>
              </a:gdLst>
              <a:ahLst/>
              <a:cxnLst>
                <a:cxn ang="T8">
                  <a:pos x="T0" y="T1"/>
                </a:cxn>
                <a:cxn ang="T9">
                  <a:pos x="T2" y="T3"/>
                </a:cxn>
                <a:cxn ang="T10">
                  <a:pos x="T4" y="T5"/>
                </a:cxn>
                <a:cxn ang="T11">
                  <a:pos x="T6" y="T7"/>
                </a:cxn>
              </a:cxnLst>
              <a:rect l="T12" t="T13" r="T14" b="T15"/>
              <a:pathLst>
                <a:path w="4786489" h="2865967">
                  <a:moveTo>
                    <a:pt x="2823" y="0"/>
                  </a:moveTo>
                  <a:lnTo>
                    <a:pt x="4786489" y="2865967"/>
                  </a:lnTo>
                  <a:lnTo>
                    <a:pt x="2823" y="2865967"/>
                  </a:lnTo>
                  <a:cubicBezTo>
                    <a:pt x="1412" y="1909234"/>
                    <a:pt x="0" y="952500"/>
                    <a:pt x="2823" y="0"/>
                  </a:cubicBezTo>
                  <a:close/>
                </a:path>
              </a:pathLst>
            </a:custGeom>
            <a:solidFill>
              <a:schemeClr val="bg1"/>
            </a:solidFill>
            <a:ln w="9525">
              <a:noFill/>
              <a:round/>
              <a:headEnd/>
              <a:tailEnd/>
            </a:ln>
          </p:spPr>
          <p:txBody>
            <a:bodyPr wrap="none" anchor="ctr"/>
            <a:lstStyle/>
            <a:p>
              <a:endParaRPr lang="en-US"/>
            </a:p>
          </p:txBody>
        </p:sp>
        <p:sp>
          <p:nvSpPr>
            <p:cNvPr id="90119" name="Freeform 6"/>
            <p:cNvSpPr>
              <a:spLocks noChangeArrowheads="1"/>
            </p:cNvSpPr>
            <p:nvPr/>
          </p:nvSpPr>
          <p:spPr bwMode="auto">
            <a:xfrm rot="10800000">
              <a:off x="8342345" y="0"/>
              <a:ext cx="804830" cy="942313"/>
            </a:xfrm>
            <a:custGeom>
              <a:avLst/>
              <a:gdLst>
                <a:gd name="T0" fmla="*/ 0 w 4786489"/>
                <a:gd name="T1" fmla="*/ 0 h 5603704"/>
                <a:gd name="T2" fmla="*/ 3 w 4786489"/>
                <a:gd name="T3" fmla="*/ 2 h 5603704"/>
                <a:gd name="T4" fmla="*/ 1 w 4786489"/>
                <a:gd name="T5" fmla="*/ 4 h 5603704"/>
                <a:gd name="T6" fmla="*/ 0 w 4786489"/>
                <a:gd name="T7" fmla="*/ 4 h 5603704"/>
                <a:gd name="T8" fmla="*/ 0 w 4786489"/>
                <a:gd name="T9" fmla="*/ 0 h 5603704"/>
                <a:gd name="T10" fmla="*/ 0 60000 65536"/>
                <a:gd name="T11" fmla="*/ 0 60000 65536"/>
                <a:gd name="T12" fmla="*/ 0 60000 65536"/>
                <a:gd name="T13" fmla="*/ 0 60000 65536"/>
                <a:gd name="T14" fmla="*/ 0 60000 65536"/>
                <a:gd name="T15" fmla="*/ 0 w 4786489"/>
                <a:gd name="T16" fmla="*/ 0 h 5603704"/>
                <a:gd name="T17" fmla="*/ 4786489 w 4786489"/>
                <a:gd name="T18" fmla="*/ 5603704 h 5603704"/>
              </a:gdLst>
              <a:ahLst/>
              <a:cxnLst>
                <a:cxn ang="T10">
                  <a:pos x="T0" y="T1"/>
                </a:cxn>
                <a:cxn ang="T11">
                  <a:pos x="T2" y="T3"/>
                </a:cxn>
                <a:cxn ang="T12">
                  <a:pos x="T4" y="T5"/>
                </a:cxn>
                <a:cxn ang="T13">
                  <a:pos x="T6" y="T7"/>
                </a:cxn>
                <a:cxn ang="T14">
                  <a:pos x="T8" y="T9"/>
                </a:cxn>
              </a:cxnLst>
              <a:rect l="T15" t="T16" r="T17" b="T18"/>
              <a:pathLst>
                <a:path w="4786489" h="5603704">
                  <a:moveTo>
                    <a:pt x="2823" y="0"/>
                  </a:moveTo>
                  <a:lnTo>
                    <a:pt x="4786489" y="2865967"/>
                  </a:lnTo>
                  <a:lnTo>
                    <a:pt x="774177" y="5603704"/>
                  </a:lnTo>
                  <a:lnTo>
                    <a:pt x="21706" y="5603704"/>
                  </a:lnTo>
                  <a:cubicBezTo>
                    <a:pt x="20295" y="4646971"/>
                    <a:pt x="0" y="952500"/>
                    <a:pt x="2823" y="0"/>
                  </a:cubicBezTo>
                  <a:close/>
                </a:path>
              </a:pathLst>
            </a:custGeom>
            <a:solidFill>
              <a:schemeClr val="bg1"/>
            </a:solidFill>
            <a:ln w="9525">
              <a:noFill/>
              <a:round/>
              <a:headEnd/>
              <a:tailEnd/>
            </a:ln>
          </p:spPr>
          <p:txBody>
            <a:bodyPr wrap="none" anchor="ctr"/>
            <a:lstStyle/>
            <a:p>
              <a:pPr algn="ctr"/>
              <a:endParaRPr lang="en-US"/>
            </a:p>
          </p:txBody>
        </p:sp>
        <p:sp>
          <p:nvSpPr>
            <p:cNvPr id="90120" name="Freeform 42"/>
            <p:cNvSpPr>
              <a:spLocks noChangeArrowheads="1"/>
            </p:cNvSpPr>
            <p:nvPr/>
          </p:nvSpPr>
          <p:spPr bwMode="auto">
            <a:xfrm>
              <a:off x="273050" y="-12700"/>
              <a:ext cx="8851900" cy="5448300"/>
            </a:xfrm>
            <a:custGeom>
              <a:avLst/>
              <a:gdLst>
                <a:gd name="T0" fmla="*/ 1082680 w 8851900"/>
                <a:gd name="T1" fmla="*/ 4946648 h 5448300"/>
                <a:gd name="T2" fmla="*/ 8636004 w 8851900"/>
                <a:gd name="T3" fmla="*/ 539750 h 5448300"/>
                <a:gd name="T4" fmla="*/ 8851900 w 8851900"/>
                <a:gd name="T5" fmla="*/ 415925 h 5448300"/>
                <a:gd name="T6" fmla="*/ 8839204 w 8851900"/>
                <a:gd name="T7" fmla="*/ 12700 h 5448300"/>
                <a:gd name="T8" fmla="*/ 8261350 w 8851900"/>
                <a:gd name="T9" fmla="*/ 0 h 5448300"/>
                <a:gd name="T10" fmla="*/ 0 w 8851900"/>
                <a:gd name="T11" fmla="*/ 4867272 h 5448300"/>
                <a:gd name="T12" fmla="*/ 654050 w 8851900"/>
                <a:gd name="T13" fmla="*/ 5448300 h 5448300"/>
                <a:gd name="T14" fmla="*/ 1082680 w 8851900"/>
                <a:gd name="T15" fmla="*/ 4946648 h 5448300"/>
                <a:gd name="T16" fmla="*/ 0 60000 65536"/>
                <a:gd name="T17" fmla="*/ 0 60000 65536"/>
                <a:gd name="T18" fmla="*/ 0 60000 65536"/>
                <a:gd name="T19" fmla="*/ 0 60000 65536"/>
                <a:gd name="T20" fmla="*/ 0 60000 65536"/>
                <a:gd name="T21" fmla="*/ 0 60000 65536"/>
                <a:gd name="T22" fmla="*/ 0 60000 65536"/>
                <a:gd name="T23" fmla="*/ 0 60000 65536"/>
                <a:gd name="T24" fmla="*/ 0 w 8851900"/>
                <a:gd name="T25" fmla="*/ 0 h 5448300"/>
                <a:gd name="T26" fmla="*/ 8851900 w 8851900"/>
                <a:gd name="T27" fmla="*/ 5448300 h 54483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851900" h="5448300">
                  <a:moveTo>
                    <a:pt x="1082675" y="4946650"/>
                  </a:moveTo>
                  <a:lnTo>
                    <a:pt x="8636000" y="539750"/>
                  </a:lnTo>
                  <a:lnTo>
                    <a:pt x="8851900" y="415925"/>
                  </a:lnTo>
                  <a:lnTo>
                    <a:pt x="8839200" y="12700"/>
                  </a:lnTo>
                  <a:lnTo>
                    <a:pt x="8261350" y="0"/>
                  </a:lnTo>
                  <a:lnTo>
                    <a:pt x="0" y="4867275"/>
                  </a:lnTo>
                  <a:lnTo>
                    <a:pt x="654050" y="5448300"/>
                  </a:lnTo>
                  <a:lnTo>
                    <a:pt x="1082675" y="4946650"/>
                  </a:lnTo>
                  <a:close/>
                </a:path>
              </a:pathLst>
            </a:custGeom>
            <a:solidFill>
              <a:schemeClr val="bg1"/>
            </a:solidFill>
            <a:ln w="9525">
              <a:noFill/>
              <a:round/>
              <a:headEnd/>
              <a:tailEnd/>
            </a:ln>
          </p:spPr>
          <p:txBody>
            <a:bodyPr wrap="none" anchor="ctr"/>
            <a:lstStyle/>
            <a:p>
              <a:endParaRPr lang="en-US"/>
            </a:p>
          </p:txBody>
        </p:sp>
      </p:grpSp>
      <p:sp>
        <p:nvSpPr>
          <p:cNvPr id="90115" name="Freeform 13"/>
          <p:cNvSpPr>
            <a:spLocks noChangeArrowheads="1"/>
          </p:cNvSpPr>
          <p:nvPr/>
        </p:nvSpPr>
        <p:spPr bwMode="auto">
          <a:xfrm>
            <a:off x="561975" y="1588"/>
            <a:ext cx="8583613" cy="4894262"/>
          </a:xfrm>
          <a:custGeom>
            <a:avLst/>
            <a:gdLst>
              <a:gd name="T0" fmla="*/ 858614 w 8583084"/>
              <a:gd name="T1" fmla="*/ 4891094 h 4894791"/>
              <a:gd name="T2" fmla="*/ 8285461 w 8583084"/>
              <a:gd name="T3" fmla="*/ 559437 h 4894791"/>
              <a:gd name="T4" fmla="*/ 8586117 w 8583084"/>
              <a:gd name="T5" fmla="*/ 2116 h 4894791"/>
              <a:gd name="T6" fmla="*/ 7989014 w 8583084"/>
              <a:gd name="T7" fmla="*/ 0 h 4894791"/>
              <a:gd name="T8" fmla="*/ 7965729 w 8583084"/>
              <a:gd name="T9" fmla="*/ 5285 h 4894791"/>
              <a:gd name="T10" fmla="*/ 0 w 8583084"/>
              <a:gd name="T11" fmla="*/ 4677473 h 4894791"/>
              <a:gd name="T12" fmla="*/ 858614 w 8583084"/>
              <a:gd name="T13" fmla="*/ 4891094 h 4894791"/>
              <a:gd name="T14" fmla="*/ 0 60000 65536"/>
              <a:gd name="T15" fmla="*/ 0 60000 65536"/>
              <a:gd name="T16" fmla="*/ 0 60000 65536"/>
              <a:gd name="T17" fmla="*/ 0 60000 65536"/>
              <a:gd name="T18" fmla="*/ 0 60000 65536"/>
              <a:gd name="T19" fmla="*/ 0 60000 65536"/>
              <a:gd name="T20" fmla="*/ 0 60000 65536"/>
              <a:gd name="T21" fmla="*/ 0 w 8583084"/>
              <a:gd name="T22" fmla="*/ 0 h 4894791"/>
              <a:gd name="T23" fmla="*/ 8583084 w 8583084"/>
              <a:gd name="T24" fmla="*/ 4894791 h 489479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583084" h="4894791">
                <a:moveTo>
                  <a:pt x="858309" y="4894791"/>
                </a:moveTo>
                <a:lnTo>
                  <a:pt x="8282517" y="559858"/>
                </a:lnTo>
                <a:lnTo>
                  <a:pt x="8583084" y="2116"/>
                </a:lnTo>
                <a:lnTo>
                  <a:pt x="7986184" y="0"/>
                </a:lnTo>
                <a:lnTo>
                  <a:pt x="7962900" y="5292"/>
                </a:lnTo>
                <a:lnTo>
                  <a:pt x="0" y="4681008"/>
                </a:lnTo>
                <a:lnTo>
                  <a:pt x="858309" y="4894791"/>
                </a:lnTo>
                <a:close/>
              </a:path>
            </a:pathLst>
          </a:custGeom>
          <a:solidFill>
            <a:schemeClr val="bg1">
              <a:alpha val="0"/>
            </a:schemeClr>
          </a:solidFill>
          <a:ln w="9525">
            <a:noFill/>
            <a:round/>
            <a:headEnd/>
            <a:tailEnd/>
          </a:ln>
        </p:spPr>
        <p:txBody>
          <a:bodyPr wrap="none" anchor="ctr"/>
          <a:lstStyle/>
          <a:p>
            <a:endParaRPr lang="en-US"/>
          </a:p>
        </p:txBody>
      </p:sp>
      <p:sp>
        <p:nvSpPr>
          <p:cNvPr id="90116" name="Text Box 8"/>
          <p:cNvSpPr txBox="1">
            <a:spLocks noChangeArrowheads="1"/>
          </p:cNvSpPr>
          <p:nvPr/>
        </p:nvSpPr>
        <p:spPr bwMode="auto">
          <a:xfrm>
            <a:off x="3581400" y="3352800"/>
            <a:ext cx="5543550" cy="3084513"/>
          </a:xfrm>
          <a:prstGeom prst="rect">
            <a:avLst/>
          </a:prstGeom>
          <a:noFill/>
          <a:ln w="9525">
            <a:noFill/>
            <a:miter lim="800000"/>
            <a:headEnd/>
            <a:tailEnd/>
          </a:ln>
        </p:spPr>
        <p:txBody>
          <a:bodyPr>
            <a:spAutoFit/>
          </a:bodyPr>
          <a:lstStyle/>
          <a:p>
            <a:pPr algn="ctr">
              <a:lnSpc>
                <a:spcPct val="90000"/>
              </a:lnSpc>
            </a:pPr>
            <a:r>
              <a:rPr lang="en-US" sz="3600">
                <a:solidFill>
                  <a:schemeClr val="bg1"/>
                </a:solidFill>
              </a:rPr>
              <a:t>Common Core State Standards for </a:t>
            </a:r>
            <a:r>
              <a:rPr lang="en-US" sz="3600" b="1" i="1">
                <a:solidFill>
                  <a:schemeClr val="bg1"/>
                </a:solidFill>
              </a:rPr>
              <a:t>English Language Arts and Literacy in History/ Social Studies, Science, and Technical Subjects</a:t>
            </a:r>
          </a:p>
        </p:txBody>
      </p:sp>
    </p:spTree>
  </p:cSld>
  <p:clrMapOvr>
    <a:masterClrMapping/>
  </p:clrMapOvr>
  <p:transition spd="med" advClick="0">
    <p:fade/>
  </p:transition>
  <p:timing>
    <p:tnLst>
      <p:par>
        <p:cTn id="1" dur="indefinite" restart="never" nodeType="tmRoot"/>
      </p:par>
    </p:tnLst>
  </p:timing>
</p:sld>
</file>

<file path=ppt/theme/theme1.xml><?xml version="1.0" encoding="utf-8"?>
<a:theme xmlns:a="http://schemas.openxmlformats.org/drawingml/2006/main" name="Foundation_PowerPoint_Template">
  <a:themeElements>
    <a:clrScheme name="Bill &amp; Melinda Gates Foundation June 2009">
      <a:dk1>
        <a:srgbClr val="59452A"/>
      </a:dk1>
      <a:lt1>
        <a:srgbClr val="FFFFFF"/>
      </a:lt1>
      <a:dk2>
        <a:srgbClr val="D5CB99"/>
      </a:dk2>
      <a:lt2>
        <a:srgbClr val="B6985E"/>
      </a:lt2>
      <a:accent1>
        <a:srgbClr val="977C00"/>
      </a:accent1>
      <a:accent2>
        <a:srgbClr val="CE6B29"/>
      </a:accent2>
      <a:accent3>
        <a:srgbClr val="8CB7C7"/>
      </a:accent3>
      <a:accent4>
        <a:srgbClr val="9B242D"/>
      </a:accent4>
      <a:accent5>
        <a:srgbClr val="AAA092"/>
      </a:accent5>
      <a:accent6>
        <a:srgbClr val="000000"/>
      </a:accent6>
      <a:hlink>
        <a:srgbClr val="8CB7C7"/>
      </a:hlink>
      <a:folHlink>
        <a:srgbClr val="E2EDF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w="12700">
          <a:noFill/>
          <a:headEnd type="none" w="med" len="med"/>
          <a:tailEnd type="none" w="med" len="med"/>
        </a:ln>
        <a:effectLst/>
        <a:scene3d>
          <a:camera prst="orthographicFront">
            <a:rot lat="0" lon="0" rev="0"/>
          </a:camera>
          <a:lightRig rig="threePt" dir="t">
            <a:rot lat="0" lon="0" rev="1200000"/>
          </a:lightRig>
        </a:scene3d>
        <a:sp3d/>
      </a:spPr>
      <a:bodyPr vert="horz" wrap="square" lIns="91436" tIns="45718" rIns="91436" bIns="45718" numCol="1" rtlCol="0" anchor="ctr" anchorCtr="0" compatLnSpc="1">
        <a:prstTxWarp prst="textNoShape">
          <a:avLst/>
        </a:prstTxWarp>
      </a:bodyPr>
      <a:lstStyle>
        <a:defPPr algn="ctr" defTabSz="914099">
          <a:defRPr sz="2300" dirty="0" smtClean="0">
            <a:solidFill>
              <a:schemeClr val="accent1">
                <a:lumMod val="50000"/>
              </a:schemeClr>
            </a:solidFill>
            <a:latin typeface="Segoe" pitchFamily="34" charset="0"/>
          </a:defRPr>
        </a:defPPr>
      </a:lstStyle>
      <a:style>
        <a:lnRef idx="0">
          <a:schemeClr val="accent1"/>
        </a:lnRef>
        <a:fillRef idx="3">
          <a:schemeClr val="accent1"/>
        </a:fillRef>
        <a:effectRef idx="3">
          <a:schemeClr val="accent1"/>
        </a:effectRef>
        <a:fontRef idx="minor">
          <a:schemeClr val="lt1"/>
        </a:fontRef>
      </a:style>
    </a:spDef>
    <a:txDef>
      <a:spPr>
        <a:noFill/>
      </a:spPr>
      <a:bodyPr wrap="square" rtlCol="0">
        <a:spAutoFit/>
      </a:bodyPr>
      <a:lstStyle>
        <a:defPPr marL="396875" indent="-396875">
          <a:lnSpc>
            <a:spcPct val="90000"/>
          </a:lnSpc>
          <a:spcBef>
            <a:spcPct val="20000"/>
          </a:spcBef>
          <a:buClr>
            <a:srgbClr val="CE6B28"/>
          </a:buClr>
          <a:buFont typeface="Wingdings" pitchFamily="2" charset="2"/>
          <a:buChar char="§"/>
          <a:defRPr sz="2400" b="1" dirty="0" smtClean="0">
            <a:solidFill>
              <a:srgbClr val="5A471C"/>
            </a:solidFill>
          </a:defRPr>
        </a:defPPr>
      </a:lstStyle>
    </a:txDef>
  </a:objectDefaults>
  <a:extraClrSchemeLst/>
</a:theme>
</file>

<file path=ppt/theme/theme2.xml><?xml version="1.0" encoding="utf-8"?>
<a:theme xmlns:a="http://schemas.openxmlformats.org/drawingml/2006/main" name="Main content">
  <a:themeElements>
    <a:clrScheme name="Achieve_template">
      <a:dk1>
        <a:srgbClr val="000000"/>
      </a:dk1>
      <a:lt1>
        <a:srgbClr val="FFFFFF"/>
      </a:lt1>
      <a:dk2>
        <a:srgbClr val="000000"/>
      </a:dk2>
      <a:lt2>
        <a:srgbClr val="808080"/>
      </a:lt2>
      <a:accent1>
        <a:srgbClr val="263685"/>
      </a:accent1>
      <a:accent2>
        <a:srgbClr val="1088A5"/>
      </a:accent2>
      <a:accent3>
        <a:srgbClr val="558ED5"/>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91B2"/>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108" charset="0"/>
          </a:defRPr>
        </a:defPPr>
      </a:lstStyle>
    </a:spDef>
    <a:lnDef>
      <a:spPr bwMode="auto">
        <a:xfrm>
          <a:off x="0" y="0"/>
          <a:ext cx="1" cy="1"/>
        </a:xfrm>
        <a:custGeom>
          <a:avLst/>
          <a:gdLst/>
          <a:ahLst/>
          <a:cxnLst/>
          <a:rect l="0" t="0" r="0" b="0"/>
          <a:pathLst/>
        </a:custGeom>
        <a:solidFill>
          <a:srgbClr val="0091B2"/>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10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Main content">
  <a:themeElements>
    <a:clrScheme name="Achieve_template">
      <a:dk1>
        <a:srgbClr val="000000"/>
      </a:dk1>
      <a:lt1>
        <a:srgbClr val="FFFFFF"/>
      </a:lt1>
      <a:dk2>
        <a:srgbClr val="000000"/>
      </a:dk2>
      <a:lt2>
        <a:srgbClr val="808080"/>
      </a:lt2>
      <a:accent1>
        <a:srgbClr val="263685"/>
      </a:accent1>
      <a:accent2>
        <a:srgbClr val="1088A5"/>
      </a:accent2>
      <a:accent3>
        <a:srgbClr val="558ED5"/>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91B2"/>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108" charset="0"/>
          </a:defRPr>
        </a:defPPr>
      </a:lstStyle>
    </a:spDef>
    <a:lnDef>
      <a:spPr bwMode="auto">
        <a:xfrm>
          <a:off x="0" y="0"/>
          <a:ext cx="1" cy="1"/>
        </a:xfrm>
        <a:custGeom>
          <a:avLst/>
          <a:gdLst/>
          <a:ahLst/>
          <a:cxnLst/>
          <a:rect l="0" t="0" r="0" b="0"/>
          <a:pathLst/>
        </a:custGeom>
        <a:solidFill>
          <a:srgbClr val="0091B2"/>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10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SREB">
  <a:themeElements>
    <a:clrScheme name="SREB 4">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fontScheme name="SREB">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SREB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REB 2">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REB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REB 4">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REB 5">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REB 6">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MTS PPT 060407 CT, MW, ES">
  <a:themeElements>
    <a:clrScheme name="MTS PPT 060407 CT, MW, ES 3">
      <a:dk1>
        <a:srgbClr val="0E3F96"/>
      </a:dk1>
      <a:lt1>
        <a:srgbClr val="FFFFFF"/>
      </a:lt1>
      <a:dk2>
        <a:srgbClr val="FFFFFF"/>
      </a:dk2>
      <a:lt2>
        <a:srgbClr val="B2B2B2"/>
      </a:lt2>
      <a:accent1>
        <a:srgbClr val="306FCC"/>
      </a:accent1>
      <a:accent2>
        <a:srgbClr val="99CCFF"/>
      </a:accent2>
      <a:accent3>
        <a:srgbClr val="FFFFFF"/>
      </a:accent3>
      <a:accent4>
        <a:srgbClr val="0A347F"/>
      </a:accent4>
      <a:accent5>
        <a:srgbClr val="ADBBE2"/>
      </a:accent5>
      <a:accent6>
        <a:srgbClr val="8AB9E7"/>
      </a:accent6>
      <a:hlink>
        <a:srgbClr val="25A2AF"/>
      </a:hlink>
      <a:folHlink>
        <a:srgbClr val="6666FF"/>
      </a:folHlink>
    </a:clrScheme>
    <a:fontScheme name="MTS PPT 060407 CT, MW, 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MTS PPT 060407 CT, MW, ES 1">
        <a:dk1>
          <a:srgbClr val="808080"/>
        </a:dk1>
        <a:lt1>
          <a:srgbClr val="FFFFFF"/>
        </a:lt1>
        <a:dk2>
          <a:srgbClr val="FFFFFF"/>
        </a:dk2>
        <a:lt2>
          <a:srgbClr val="B2B2B2"/>
        </a:lt2>
        <a:accent1>
          <a:srgbClr val="058089"/>
        </a:accent1>
        <a:accent2>
          <a:srgbClr val="66BE0E"/>
        </a:accent2>
        <a:accent3>
          <a:srgbClr val="FFFFFF"/>
        </a:accent3>
        <a:accent4>
          <a:srgbClr val="6C6C6C"/>
        </a:accent4>
        <a:accent5>
          <a:srgbClr val="AAC0C4"/>
        </a:accent5>
        <a:accent6>
          <a:srgbClr val="5CAC0C"/>
        </a:accent6>
        <a:hlink>
          <a:srgbClr val="2CA9D0"/>
        </a:hlink>
        <a:folHlink>
          <a:srgbClr val="4841D9"/>
        </a:folHlink>
      </a:clrScheme>
      <a:clrMap bg1="lt1" tx1="dk1" bg2="lt2" tx2="dk2" accent1="accent1" accent2="accent2" accent3="accent3" accent4="accent4" accent5="accent5" accent6="accent6" hlink="hlink" folHlink="folHlink"/>
    </a:extraClrScheme>
    <a:extraClrScheme>
      <a:clrScheme name="MTS PPT 060407 CT, MW, ES 2">
        <a:dk1>
          <a:srgbClr val="1D528D"/>
        </a:dk1>
        <a:lt1>
          <a:srgbClr val="FFFFFF"/>
        </a:lt1>
        <a:dk2>
          <a:srgbClr val="FFFFFF"/>
        </a:dk2>
        <a:lt2>
          <a:srgbClr val="CACACA"/>
        </a:lt2>
        <a:accent1>
          <a:srgbClr val="0099CC"/>
        </a:accent1>
        <a:accent2>
          <a:srgbClr val="8BC84E"/>
        </a:accent2>
        <a:accent3>
          <a:srgbClr val="FFFFFF"/>
        </a:accent3>
        <a:accent4>
          <a:srgbClr val="174578"/>
        </a:accent4>
        <a:accent5>
          <a:srgbClr val="AACAE2"/>
        </a:accent5>
        <a:accent6>
          <a:srgbClr val="7DB546"/>
        </a:accent6>
        <a:hlink>
          <a:srgbClr val="6E81E0"/>
        </a:hlink>
        <a:folHlink>
          <a:srgbClr val="009999"/>
        </a:folHlink>
      </a:clrScheme>
      <a:clrMap bg1="lt1" tx1="dk1" bg2="lt2" tx2="dk2" accent1="accent1" accent2="accent2" accent3="accent3" accent4="accent4" accent5="accent5" accent6="accent6" hlink="hlink" folHlink="folHlink"/>
    </a:extraClrScheme>
    <a:extraClrScheme>
      <a:clrScheme name="MTS PPT 060407 CT, MW, ES 3">
        <a:dk1>
          <a:srgbClr val="0E3F96"/>
        </a:dk1>
        <a:lt1>
          <a:srgbClr val="FFFFFF"/>
        </a:lt1>
        <a:dk2>
          <a:srgbClr val="FFFFFF"/>
        </a:dk2>
        <a:lt2>
          <a:srgbClr val="B2B2B2"/>
        </a:lt2>
        <a:accent1>
          <a:srgbClr val="306FCC"/>
        </a:accent1>
        <a:accent2>
          <a:srgbClr val="99CCFF"/>
        </a:accent2>
        <a:accent3>
          <a:srgbClr val="FFFFFF"/>
        </a:accent3>
        <a:accent4>
          <a:srgbClr val="0A347F"/>
        </a:accent4>
        <a:accent5>
          <a:srgbClr val="ADBBE2"/>
        </a:accent5>
        <a:accent6>
          <a:srgbClr val="8AB9E7"/>
        </a:accent6>
        <a:hlink>
          <a:srgbClr val="25A2AF"/>
        </a:hlink>
        <a:folHlink>
          <a:srgbClr val="6666FF"/>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tes Found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23993</TotalTime>
  <Words>1771</Words>
  <Application>Microsoft Macintosh PowerPoint</Application>
  <PresentationFormat>On-screen Show (4:3)</PresentationFormat>
  <Paragraphs>228</Paragraphs>
  <Slides>30</Slides>
  <Notes>22</Notes>
  <HiddenSlides>0</HiddenSlides>
  <MMClips>0</MMClips>
  <ScaleCrop>false</ScaleCrop>
  <HeadingPairs>
    <vt:vector size="6" baseType="variant">
      <vt:variant>
        <vt:lpstr>Fonts Used</vt:lpstr>
      </vt:variant>
      <vt:variant>
        <vt:i4>12</vt:i4>
      </vt:variant>
      <vt:variant>
        <vt:lpstr>Design Template</vt:lpstr>
      </vt:variant>
      <vt:variant>
        <vt:i4>55</vt:i4>
      </vt:variant>
      <vt:variant>
        <vt:lpstr>Slide Titles</vt:lpstr>
      </vt:variant>
      <vt:variant>
        <vt:i4>30</vt:i4>
      </vt:variant>
    </vt:vector>
  </HeadingPairs>
  <TitlesOfParts>
    <vt:vector size="97" baseType="lpstr">
      <vt:lpstr>Arial</vt:lpstr>
      <vt:lpstr>Calibri</vt:lpstr>
      <vt:lpstr>Wingdings</vt:lpstr>
      <vt:lpstr>Segoe</vt:lpstr>
      <vt:lpstr>Geneva</vt:lpstr>
      <vt:lpstr>Tahoma</vt:lpstr>
      <vt:lpstr>ＭＳ Ｐゴシック</vt:lpstr>
      <vt:lpstr>Wingdings 2</vt:lpstr>
      <vt:lpstr>Times New Roman</vt:lpstr>
      <vt:lpstr>AGaramond Bold</vt:lpstr>
      <vt:lpstr>Gill Sans MT</vt:lpstr>
      <vt:lpstr>+mj-lt</vt:lpstr>
      <vt:lpstr>Foundation_PowerPoint_Template</vt:lpstr>
      <vt:lpstr>Main content</vt:lpstr>
      <vt:lpstr>1_Main content</vt:lpstr>
      <vt:lpstr>SREB</vt:lpstr>
      <vt:lpstr>MTS PPT 060407 CT, MW, ES</vt:lpstr>
      <vt:lpstr>Foundation_PowerPoint_Template</vt:lpstr>
      <vt:lpstr>Foundation_PowerPoint_Template</vt:lpstr>
      <vt:lpstr>Foundation_PowerPoint_Template</vt:lpstr>
      <vt:lpstr>Foundation_PowerPoint_Template</vt:lpstr>
      <vt:lpstr>Foundation_PowerPoint_Template</vt:lpstr>
      <vt:lpstr>Foundation_PowerPoint_Template</vt:lpstr>
      <vt:lpstr>Foundation_PowerPoint_Template</vt:lpstr>
      <vt:lpstr>Foundation_PowerPoint_Template</vt:lpstr>
      <vt:lpstr>Main content</vt:lpstr>
      <vt:lpstr>Main content</vt:lpstr>
      <vt:lpstr>Main content</vt:lpstr>
      <vt:lpstr>Main content</vt:lpstr>
      <vt:lpstr>Main content</vt:lpstr>
      <vt:lpstr>Main content</vt:lpstr>
      <vt:lpstr>Main content</vt:lpstr>
      <vt:lpstr>Main content</vt:lpstr>
      <vt:lpstr>Main content</vt:lpstr>
      <vt:lpstr>Main content</vt:lpstr>
      <vt:lpstr>Main content</vt:lpstr>
      <vt:lpstr>Main content</vt:lpstr>
      <vt:lpstr>1_Main content</vt:lpstr>
      <vt:lpstr>1_Main content</vt:lpstr>
      <vt:lpstr>1_Main content</vt:lpstr>
      <vt:lpstr>1_Main content</vt:lpstr>
      <vt:lpstr>1_Main content</vt:lpstr>
      <vt:lpstr>1_Main content</vt:lpstr>
      <vt:lpstr>1_Main content</vt:lpstr>
      <vt:lpstr>1_Main content</vt:lpstr>
      <vt:lpstr>1_Main content</vt:lpstr>
      <vt:lpstr>1_Main content</vt:lpstr>
      <vt:lpstr>1_Main content</vt:lpstr>
      <vt:lpstr>1_Main content</vt:lpstr>
      <vt:lpstr>SREB</vt:lpstr>
      <vt:lpstr>MTS PPT 060407 CT, MW, ES</vt:lpstr>
      <vt:lpstr>MTS PPT 060407 CT, MW, ES</vt:lpstr>
      <vt:lpstr>MTS PPT 060407 CT, MW, ES</vt:lpstr>
      <vt:lpstr>MTS PPT 060407 CT, MW, ES</vt:lpstr>
      <vt:lpstr>MTS PPT 060407 CT, MW, ES</vt:lpstr>
      <vt:lpstr>MTS PPT 060407 CT, MW, ES</vt:lpstr>
      <vt:lpstr>MTS PPT 060407 CT, MW, ES</vt:lpstr>
      <vt:lpstr>MTS PPT 060407 CT, MW, ES</vt:lpstr>
      <vt:lpstr>MTS PPT 060407 CT, MW, ES</vt:lpstr>
      <vt:lpstr>MTS PPT 060407 CT, MW, ES</vt:lpstr>
      <vt:lpstr>MTS PPT 060407 CT, MW, ES</vt:lpstr>
      <vt:lpstr>MTS PPT 060407 CT, MW, ES</vt:lpstr>
      <vt:lpstr>MTS PPT 060407 CT, MW, ES</vt:lpstr>
      <vt:lpstr>MTS PPT 060407 CT, MW, ES</vt:lpstr>
      <vt:lpstr>MTS PPT 060407 CT, MW, ES</vt:lpstr>
      <vt:lpstr>MTS PPT 060407 CT, MW, ES</vt:lpstr>
      <vt:lpstr>MTS PPT 060407 CT, MW, ES</vt:lpstr>
      <vt:lpstr>Common Core  State Standards (CCSS)  and Content Learning  August 29, 30, 2011  Albuquerque, NM  Putting CCSS into Action</vt:lpstr>
      <vt:lpstr>Getting ready...</vt:lpstr>
      <vt:lpstr>Slide 3</vt:lpstr>
      <vt:lpstr>Slide 4</vt:lpstr>
      <vt:lpstr>The Common Core State Standards Initiative</vt:lpstr>
      <vt:lpstr>Slide 6</vt:lpstr>
      <vt:lpstr>Why Common Core State Standards?</vt:lpstr>
      <vt:lpstr>Common Core State Standards Design </vt:lpstr>
      <vt:lpstr>Slide 9</vt:lpstr>
      <vt:lpstr>Common Core State Standards for English Language Arts and Literacy in History/Social Studies, Science, and Technical Subjects</vt:lpstr>
      <vt:lpstr>Slide 11</vt:lpstr>
      <vt:lpstr>Overview of Standards for History/Social Studies, Science, and Technical Subjects</vt:lpstr>
      <vt:lpstr>Slide 13</vt:lpstr>
      <vt:lpstr>Slide 14</vt:lpstr>
      <vt:lpstr>Slide 15</vt:lpstr>
      <vt:lpstr>Template Tasks</vt:lpstr>
      <vt:lpstr>LDC Template Tasks Bank</vt:lpstr>
      <vt:lpstr>Types of Writing</vt:lpstr>
      <vt:lpstr>Getting set…</vt:lpstr>
      <vt:lpstr>LDC Template Tasks</vt:lpstr>
      <vt:lpstr>Differentiating rigor level…</vt:lpstr>
      <vt:lpstr>Template Tasks</vt:lpstr>
      <vt:lpstr>What are educators saying? </vt:lpstr>
      <vt:lpstr>ELA example…</vt:lpstr>
      <vt:lpstr>ELAcontinued…</vt:lpstr>
      <vt:lpstr>Science tasks:</vt:lpstr>
      <vt:lpstr>Science continued…</vt:lpstr>
      <vt:lpstr>Social studies tasks:</vt:lpstr>
      <vt:lpstr>Social studies continued…</vt:lpstr>
      <vt:lpstr>Student quotes:</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PD Advisory PPT</dc:title>
  <dc:creator>Terri Sharp</dc:creator>
  <cp:lastModifiedBy>staff</cp:lastModifiedBy>
  <cp:revision>953</cp:revision>
  <dcterms:created xsi:type="dcterms:W3CDTF">2011-07-22T09:57:54Z</dcterms:created>
  <dcterms:modified xsi:type="dcterms:W3CDTF">2011-08-29T11:30:29Z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0x0101008FAADC3BBB7DD64C8085882693830C1E</vt:lpwstr>
  </property>
</Properties>
</file>